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image6.jpg" ContentType="image/jpeg"/>
  <Override PartName="/ppt/media/image7.jpg" ContentType="image/jpeg"/>
  <Override PartName="/ppt/media/image3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20"/>
  </p:notesMasterIdLst>
  <p:sldIdLst>
    <p:sldId id="298" r:id="rId4"/>
    <p:sldId id="3377" r:id="rId5"/>
    <p:sldId id="3340" r:id="rId6"/>
    <p:sldId id="3368" r:id="rId7"/>
    <p:sldId id="266" r:id="rId8"/>
    <p:sldId id="301" r:id="rId9"/>
    <p:sldId id="302" r:id="rId10"/>
    <p:sldId id="303" r:id="rId11"/>
    <p:sldId id="3378" r:id="rId12"/>
    <p:sldId id="352" r:id="rId13"/>
    <p:sldId id="3343" r:id="rId14"/>
    <p:sldId id="3359" r:id="rId15"/>
    <p:sldId id="3367" r:id="rId16"/>
    <p:sldId id="306" r:id="rId17"/>
    <p:sldId id="971"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740"/>
  </p:normalViewPr>
  <p:slideViewPr>
    <p:cSldViewPr snapToGrid="0">
      <p:cViewPr varScale="1">
        <p:scale>
          <a:sx n="108" d="100"/>
          <a:sy n="108" d="100"/>
        </p:scale>
        <p:origin x="6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slide" Target="slides/slide10.xml" /><Relationship Id="rId18" Type="http://schemas.openxmlformats.org/officeDocument/2006/relationships/slide" Target="slides/slide15.xml" /><Relationship Id="rId3" Type="http://schemas.openxmlformats.org/officeDocument/2006/relationships/slideMaster" Target="slideMasters/slideMaster3.xml" /><Relationship Id="rId21" Type="http://schemas.openxmlformats.org/officeDocument/2006/relationships/presProps" Target="presProps.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 Type="http://schemas.openxmlformats.org/officeDocument/2006/relationships/slideMaster" Target="slideMasters/slideMaster2.xml" /><Relationship Id="rId16" Type="http://schemas.openxmlformats.org/officeDocument/2006/relationships/slide" Target="slides/slide13.xml" /><Relationship Id="rId20"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tableStyles" Target="tableStyles.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theme" Target="theme/theme1.xml" /><Relationship Id="rId10" Type="http://schemas.openxmlformats.org/officeDocument/2006/relationships/slide" Target="slides/slide7.xml" /><Relationship Id="rId19" Type="http://schemas.openxmlformats.org/officeDocument/2006/relationships/slide" Target="slides/slide16.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5792C6-5A79-6D40-9125-27B72932B134}" type="datetimeFigureOut">
              <a:t>09/03/2020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4E755A-1839-AF49-90E8-FCB421BF8D6D}" type="slidenum">
              <a:t>‹#›</a:t>
            </a:fld>
            <a:endParaRPr lang="en-US"/>
          </a:p>
        </p:txBody>
      </p:sp>
    </p:spTree>
    <p:extLst>
      <p:ext uri="{BB962C8B-B14F-4D97-AF65-F5344CB8AC3E}">
        <p14:creationId xmlns:p14="http://schemas.microsoft.com/office/powerpoint/2010/main" val="1575964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20E160-F603-41F3-A192-DC95957721C3}" type="slidenum">
              <a:rPr lang="ko-KR" altLang="en-US" smtClean="0"/>
              <a:t>10</a:t>
            </a:fld>
            <a:endParaRPr lang="ko-KR" altLang="en-US"/>
          </a:p>
        </p:txBody>
      </p:sp>
    </p:spTree>
    <p:extLst>
      <p:ext uri="{BB962C8B-B14F-4D97-AF65-F5344CB8AC3E}">
        <p14:creationId xmlns:p14="http://schemas.microsoft.com/office/powerpoint/2010/main" val="2460261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4AAE-43B2-4314-877B-4BB36BBA81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8AAE3CAE-FFC2-4C3E-828F-DE10FC35CE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2D42EEC4-2091-4EEB-B1B8-75D151DC7829}"/>
              </a:ext>
            </a:extLst>
          </p:cNvPr>
          <p:cNvSpPr>
            <a:spLocks noGrp="1"/>
          </p:cNvSpPr>
          <p:nvPr>
            <p:ph type="dt" sz="half" idx="10"/>
          </p:nvPr>
        </p:nvSpPr>
        <p:spPr/>
        <p:txBody>
          <a:bodyPr/>
          <a:lstStyle/>
          <a:p>
            <a:fld id="{DC263107-FBDF-4995-9A49-2E03AE6C7AB0}" type="datetimeFigureOut">
              <a:rPr lang="en-ID" smtClean="0"/>
              <a:t>09/03/2020</a:t>
            </a:fld>
            <a:endParaRPr lang="en-ID"/>
          </a:p>
        </p:txBody>
      </p:sp>
      <p:sp>
        <p:nvSpPr>
          <p:cNvPr id="5" name="Footer Placeholder 4">
            <a:extLst>
              <a:ext uri="{FF2B5EF4-FFF2-40B4-BE49-F238E27FC236}">
                <a16:creationId xmlns:a16="http://schemas.microsoft.com/office/drawing/2014/main" id="{1D7AC796-0C3E-4D55-90EE-2B8C84913A4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8C73973-7242-4DED-B918-041CDB9526C0}"/>
              </a:ext>
            </a:extLst>
          </p:cNvPr>
          <p:cNvSpPr>
            <a:spLocks noGrp="1"/>
          </p:cNvSpPr>
          <p:nvPr>
            <p:ph type="sldNum" sz="quarter" idx="12"/>
          </p:nvPr>
        </p:nvSpPr>
        <p:spPr/>
        <p:txBody>
          <a:bodyPr/>
          <a:lstStyle/>
          <a:p>
            <a:fld id="{5C1AE085-56C6-4D48-8A9A-CCA1B38936AD}" type="slidenum">
              <a:rPr lang="en-ID" smtClean="0"/>
              <a:t>‹#›</a:t>
            </a:fld>
            <a:endParaRPr lang="en-ID"/>
          </a:p>
        </p:txBody>
      </p:sp>
    </p:spTree>
    <p:extLst>
      <p:ext uri="{BB962C8B-B14F-4D97-AF65-F5344CB8AC3E}">
        <p14:creationId xmlns:p14="http://schemas.microsoft.com/office/powerpoint/2010/main" val="4271148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E272E-A41B-4CB6-B198-2A90B773B4A5}"/>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FEA66FDA-6BA0-449E-AA92-17791B54D8B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D207FA57-895B-434C-B3CE-32119E580E32}"/>
              </a:ext>
            </a:extLst>
          </p:cNvPr>
          <p:cNvSpPr>
            <a:spLocks noGrp="1"/>
          </p:cNvSpPr>
          <p:nvPr>
            <p:ph type="dt" sz="half" idx="10"/>
          </p:nvPr>
        </p:nvSpPr>
        <p:spPr/>
        <p:txBody>
          <a:bodyPr/>
          <a:lstStyle/>
          <a:p>
            <a:fld id="{DC263107-FBDF-4995-9A49-2E03AE6C7AB0}" type="datetimeFigureOut">
              <a:rPr lang="en-ID" smtClean="0"/>
              <a:t>09/03/2020</a:t>
            </a:fld>
            <a:endParaRPr lang="en-ID"/>
          </a:p>
        </p:txBody>
      </p:sp>
      <p:sp>
        <p:nvSpPr>
          <p:cNvPr id="5" name="Footer Placeholder 4">
            <a:extLst>
              <a:ext uri="{FF2B5EF4-FFF2-40B4-BE49-F238E27FC236}">
                <a16:creationId xmlns:a16="http://schemas.microsoft.com/office/drawing/2014/main" id="{0B02C452-ABF4-4352-995E-0E2986D5825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91303D8-390D-4945-8DCF-0A52FB432BBF}"/>
              </a:ext>
            </a:extLst>
          </p:cNvPr>
          <p:cNvSpPr>
            <a:spLocks noGrp="1"/>
          </p:cNvSpPr>
          <p:nvPr>
            <p:ph type="sldNum" sz="quarter" idx="12"/>
          </p:nvPr>
        </p:nvSpPr>
        <p:spPr/>
        <p:txBody>
          <a:bodyPr/>
          <a:lstStyle/>
          <a:p>
            <a:fld id="{5C1AE085-56C6-4D48-8A9A-CCA1B38936AD}" type="slidenum">
              <a:rPr lang="en-ID" smtClean="0"/>
              <a:t>‹#›</a:t>
            </a:fld>
            <a:endParaRPr lang="en-ID"/>
          </a:p>
        </p:txBody>
      </p:sp>
    </p:spTree>
    <p:extLst>
      <p:ext uri="{BB962C8B-B14F-4D97-AF65-F5344CB8AC3E}">
        <p14:creationId xmlns:p14="http://schemas.microsoft.com/office/powerpoint/2010/main" val="1916702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F522F8-9482-4794-984A-A3FC4E88808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5D57A6EC-7EA3-464F-85F4-2F385EFD101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4D3F0A63-4CB1-4E6E-BC4F-CA8C067BCDC9}"/>
              </a:ext>
            </a:extLst>
          </p:cNvPr>
          <p:cNvSpPr>
            <a:spLocks noGrp="1"/>
          </p:cNvSpPr>
          <p:nvPr>
            <p:ph type="dt" sz="half" idx="10"/>
          </p:nvPr>
        </p:nvSpPr>
        <p:spPr/>
        <p:txBody>
          <a:bodyPr/>
          <a:lstStyle/>
          <a:p>
            <a:fld id="{DC263107-FBDF-4995-9A49-2E03AE6C7AB0}" type="datetimeFigureOut">
              <a:rPr lang="en-ID" smtClean="0"/>
              <a:t>09/03/2020</a:t>
            </a:fld>
            <a:endParaRPr lang="en-ID"/>
          </a:p>
        </p:txBody>
      </p:sp>
      <p:sp>
        <p:nvSpPr>
          <p:cNvPr id="5" name="Footer Placeholder 4">
            <a:extLst>
              <a:ext uri="{FF2B5EF4-FFF2-40B4-BE49-F238E27FC236}">
                <a16:creationId xmlns:a16="http://schemas.microsoft.com/office/drawing/2014/main" id="{91D07D43-E466-4875-85EC-94F1258B909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93A0FB7-F949-4606-B2EE-4DEEBFE465CE}"/>
              </a:ext>
            </a:extLst>
          </p:cNvPr>
          <p:cNvSpPr>
            <a:spLocks noGrp="1"/>
          </p:cNvSpPr>
          <p:nvPr>
            <p:ph type="sldNum" sz="quarter" idx="12"/>
          </p:nvPr>
        </p:nvSpPr>
        <p:spPr/>
        <p:txBody>
          <a:bodyPr/>
          <a:lstStyle/>
          <a:p>
            <a:fld id="{5C1AE085-56C6-4D48-8A9A-CCA1B38936AD}" type="slidenum">
              <a:rPr lang="en-ID" smtClean="0"/>
              <a:t>‹#›</a:t>
            </a:fld>
            <a:endParaRPr lang="en-ID"/>
          </a:p>
        </p:txBody>
      </p:sp>
    </p:spTree>
    <p:extLst>
      <p:ext uri="{BB962C8B-B14F-4D97-AF65-F5344CB8AC3E}">
        <p14:creationId xmlns:p14="http://schemas.microsoft.com/office/powerpoint/2010/main" val="3640766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Contents slide layout">
    <p:spTree>
      <p:nvGrpSpPr>
        <p:cNvPr id="1" name=""/>
        <p:cNvGrpSpPr/>
        <p:nvPr/>
      </p:nvGrpSpPr>
      <p:grpSpPr>
        <a:xfrm>
          <a:off x="0" y="0"/>
          <a:ext cx="0" cy="0"/>
          <a:chOff x="0" y="0"/>
          <a:chExt cx="0" cy="0"/>
        </a:xfrm>
      </p:grpSpPr>
      <p:sp>
        <p:nvSpPr>
          <p:cNvPr id="58" name="Picture Placeholder 57">
            <a:extLst>
              <a:ext uri="{FF2B5EF4-FFF2-40B4-BE49-F238E27FC236}">
                <a16:creationId xmlns:a16="http://schemas.microsoft.com/office/drawing/2014/main" id="{4A0BA738-1393-424E-9EAA-4B8312B81727}"/>
              </a:ext>
            </a:extLst>
          </p:cNvPr>
          <p:cNvSpPr>
            <a:spLocks noGrp="1"/>
          </p:cNvSpPr>
          <p:nvPr>
            <p:ph type="pic" idx="13" hasCustomPrompt="1"/>
          </p:nvPr>
        </p:nvSpPr>
        <p:spPr>
          <a:xfrm>
            <a:off x="5321177" y="2"/>
            <a:ext cx="6784903" cy="6593391"/>
          </a:xfrm>
          <a:custGeom>
            <a:avLst/>
            <a:gdLst>
              <a:gd name="connsiteX0" fmla="*/ 3765937 w 6784903"/>
              <a:gd name="connsiteY0" fmla="*/ 6093108 h 6593390"/>
              <a:gd name="connsiteX1" fmla="*/ 4096124 w 6784903"/>
              <a:gd name="connsiteY1" fmla="*/ 6093108 h 6593390"/>
              <a:gd name="connsiteX2" fmla="*/ 4221194 w 6784903"/>
              <a:gd name="connsiteY2" fmla="*/ 6343249 h 6593390"/>
              <a:gd name="connsiteX3" fmla="*/ 4096124 w 6784903"/>
              <a:gd name="connsiteY3" fmla="*/ 6593390 h 6593390"/>
              <a:gd name="connsiteX4" fmla="*/ 3765937 w 6784903"/>
              <a:gd name="connsiteY4" fmla="*/ 6593390 h 6593390"/>
              <a:gd name="connsiteX5" fmla="*/ 3640866 w 6784903"/>
              <a:gd name="connsiteY5" fmla="*/ 6343249 h 6593390"/>
              <a:gd name="connsiteX6" fmla="*/ 3466441 w 6784903"/>
              <a:gd name="connsiteY6" fmla="*/ 5160578 h 6593390"/>
              <a:gd name="connsiteX7" fmla="*/ 4013845 w 6784903"/>
              <a:gd name="connsiteY7" fmla="*/ 5160578 h 6593390"/>
              <a:gd name="connsiteX8" fmla="*/ 4221194 w 6784903"/>
              <a:gd name="connsiteY8" fmla="*/ 5575276 h 6593390"/>
              <a:gd name="connsiteX9" fmla="*/ 4013845 w 6784903"/>
              <a:gd name="connsiteY9" fmla="*/ 5989974 h 6593390"/>
              <a:gd name="connsiteX10" fmla="*/ 3466441 w 6784903"/>
              <a:gd name="connsiteY10" fmla="*/ 5989974 h 6593390"/>
              <a:gd name="connsiteX11" fmla="*/ 3259092 w 6784903"/>
              <a:gd name="connsiteY11" fmla="*/ 5575276 h 6593390"/>
              <a:gd name="connsiteX12" fmla="*/ 6229611 w 6784903"/>
              <a:gd name="connsiteY12" fmla="*/ 4696709 h 6593390"/>
              <a:gd name="connsiteX13" fmla="*/ 6559798 w 6784903"/>
              <a:gd name="connsiteY13" fmla="*/ 4696709 h 6593390"/>
              <a:gd name="connsiteX14" fmla="*/ 6684868 w 6784903"/>
              <a:gd name="connsiteY14" fmla="*/ 4946850 h 6593390"/>
              <a:gd name="connsiteX15" fmla="*/ 6559798 w 6784903"/>
              <a:gd name="connsiteY15" fmla="*/ 5196991 h 6593390"/>
              <a:gd name="connsiteX16" fmla="*/ 6229611 w 6784903"/>
              <a:gd name="connsiteY16" fmla="*/ 5196991 h 6593390"/>
              <a:gd name="connsiteX17" fmla="*/ 6104540 w 6784903"/>
              <a:gd name="connsiteY17" fmla="*/ 4946850 h 6593390"/>
              <a:gd name="connsiteX18" fmla="*/ 2435186 w 6784903"/>
              <a:gd name="connsiteY18" fmla="*/ 4631749 h 6593390"/>
              <a:gd name="connsiteX19" fmla="*/ 3096422 w 6784903"/>
              <a:gd name="connsiteY19" fmla="*/ 4631749 h 6593390"/>
              <a:gd name="connsiteX20" fmla="*/ 3346890 w 6784903"/>
              <a:gd name="connsiteY20" fmla="*/ 5132685 h 6593390"/>
              <a:gd name="connsiteX21" fmla="*/ 3096422 w 6784903"/>
              <a:gd name="connsiteY21" fmla="*/ 5633621 h 6593390"/>
              <a:gd name="connsiteX22" fmla="*/ 2435186 w 6784903"/>
              <a:gd name="connsiteY22" fmla="*/ 5633621 h 6593390"/>
              <a:gd name="connsiteX23" fmla="*/ 2184718 w 6784903"/>
              <a:gd name="connsiteY23" fmla="*/ 5132685 h 6593390"/>
              <a:gd name="connsiteX24" fmla="*/ 3444958 w 6784903"/>
              <a:gd name="connsiteY24" fmla="*/ 4086739 h 6593390"/>
              <a:gd name="connsiteX25" fmla="*/ 4106194 w 6784903"/>
              <a:gd name="connsiteY25" fmla="*/ 4086739 h 6593390"/>
              <a:gd name="connsiteX26" fmla="*/ 4356662 w 6784903"/>
              <a:gd name="connsiteY26" fmla="*/ 4587675 h 6593390"/>
              <a:gd name="connsiteX27" fmla="*/ 4106194 w 6784903"/>
              <a:gd name="connsiteY27" fmla="*/ 5088611 h 6593390"/>
              <a:gd name="connsiteX28" fmla="*/ 3444958 w 6784903"/>
              <a:gd name="connsiteY28" fmla="*/ 5088611 h 6593390"/>
              <a:gd name="connsiteX29" fmla="*/ 3194490 w 6784903"/>
              <a:gd name="connsiteY29" fmla="*/ 4587675 h 6593390"/>
              <a:gd name="connsiteX30" fmla="*/ 1268770 w 6784903"/>
              <a:gd name="connsiteY30" fmla="*/ 4077356 h 6593390"/>
              <a:gd name="connsiteX31" fmla="*/ 1983697 w 6784903"/>
              <a:gd name="connsiteY31" fmla="*/ 4077356 h 6593390"/>
              <a:gd name="connsiteX32" fmla="*/ 2254502 w 6784903"/>
              <a:gd name="connsiteY32" fmla="*/ 4618967 h 6593390"/>
              <a:gd name="connsiteX33" fmla="*/ 1983697 w 6784903"/>
              <a:gd name="connsiteY33" fmla="*/ 5160578 h 6593390"/>
              <a:gd name="connsiteX34" fmla="*/ 1268770 w 6784903"/>
              <a:gd name="connsiteY34" fmla="*/ 5160578 h 6593390"/>
              <a:gd name="connsiteX35" fmla="*/ 997964 w 6784903"/>
              <a:gd name="connsiteY35" fmla="*/ 4618967 h 6593390"/>
              <a:gd name="connsiteX36" fmla="*/ 5930115 w 6784903"/>
              <a:gd name="connsiteY36" fmla="*/ 3764179 h 6593390"/>
              <a:gd name="connsiteX37" fmla="*/ 6477519 w 6784903"/>
              <a:gd name="connsiteY37" fmla="*/ 3764179 h 6593390"/>
              <a:gd name="connsiteX38" fmla="*/ 6684868 w 6784903"/>
              <a:gd name="connsiteY38" fmla="*/ 4178877 h 6593390"/>
              <a:gd name="connsiteX39" fmla="*/ 6477519 w 6784903"/>
              <a:gd name="connsiteY39" fmla="*/ 4593575 h 6593390"/>
              <a:gd name="connsiteX40" fmla="*/ 5930115 w 6784903"/>
              <a:gd name="connsiteY40" fmla="*/ 4593575 h 6593390"/>
              <a:gd name="connsiteX41" fmla="*/ 5722766 w 6784903"/>
              <a:gd name="connsiteY41" fmla="*/ 4178877 h 6593390"/>
              <a:gd name="connsiteX42" fmla="*/ 2343499 w 6784903"/>
              <a:gd name="connsiteY42" fmla="*/ 3363749 h 6593390"/>
              <a:gd name="connsiteX43" fmla="*/ 3118568 w 6784903"/>
              <a:gd name="connsiteY43" fmla="*/ 3363749 h 6593390"/>
              <a:gd name="connsiteX44" fmla="*/ 3412154 w 6784903"/>
              <a:gd name="connsiteY44" fmla="*/ 3950922 h 6593390"/>
              <a:gd name="connsiteX45" fmla="*/ 3118568 w 6784903"/>
              <a:gd name="connsiteY45" fmla="*/ 4538095 h 6593390"/>
              <a:gd name="connsiteX46" fmla="*/ 2343499 w 6784903"/>
              <a:gd name="connsiteY46" fmla="*/ 4538095 h 6593390"/>
              <a:gd name="connsiteX47" fmla="*/ 2049912 w 6784903"/>
              <a:gd name="connsiteY47" fmla="*/ 3950922 h 6593390"/>
              <a:gd name="connsiteX48" fmla="*/ 4891279 w 6784903"/>
              <a:gd name="connsiteY48" fmla="*/ 3210059 h 6593390"/>
              <a:gd name="connsiteX49" fmla="*/ 5552515 w 6784903"/>
              <a:gd name="connsiteY49" fmla="*/ 3210059 h 6593390"/>
              <a:gd name="connsiteX50" fmla="*/ 5802983 w 6784903"/>
              <a:gd name="connsiteY50" fmla="*/ 3710994 h 6593390"/>
              <a:gd name="connsiteX51" fmla="*/ 5552515 w 6784903"/>
              <a:gd name="connsiteY51" fmla="*/ 4211930 h 6593390"/>
              <a:gd name="connsiteX52" fmla="*/ 4891279 w 6784903"/>
              <a:gd name="connsiteY52" fmla="*/ 4211930 h 6593390"/>
              <a:gd name="connsiteX53" fmla="*/ 4640811 w 6784903"/>
              <a:gd name="connsiteY53" fmla="*/ 3710994 h 6593390"/>
              <a:gd name="connsiteX54" fmla="*/ 1099001 w 6784903"/>
              <a:gd name="connsiteY54" fmla="*/ 2682602 h 6593390"/>
              <a:gd name="connsiteX55" fmla="*/ 1937057 w 6784903"/>
              <a:gd name="connsiteY55" fmla="*/ 2682602 h 6593390"/>
              <a:gd name="connsiteX56" fmla="*/ 2254502 w 6784903"/>
              <a:gd name="connsiteY56" fmla="*/ 3317492 h 6593390"/>
              <a:gd name="connsiteX57" fmla="*/ 1937057 w 6784903"/>
              <a:gd name="connsiteY57" fmla="*/ 3952382 h 6593390"/>
              <a:gd name="connsiteX58" fmla="*/ 1099001 w 6784903"/>
              <a:gd name="connsiteY58" fmla="*/ 3952382 h 6593390"/>
              <a:gd name="connsiteX59" fmla="*/ 781556 w 6784903"/>
              <a:gd name="connsiteY59" fmla="*/ 3317492 h 6593390"/>
              <a:gd name="connsiteX60" fmla="*/ 3593219 w 6784903"/>
              <a:gd name="connsiteY60" fmla="*/ 2668447 h 6593390"/>
              <a:gd name="connsiteX61" fmla="*/ 4444356 w 6784903"/>
              <a:gd name="connsiteY61" fmla="*/ 2668447 h 6593390"/>
              <a:gd name="connsiteX62" fmla="*/ 4766756 w 6784903"/>
              <a:gd name="connsiteY62" fmla="*/ 3313248 h 6593390"/>
              <a:gd name="connsiteX63" fmla="*/ 4444356 w 6784903"/>
              <a:gd name="connsiteY63" fmla="*/ 3958049 h 6593390"/>
              <a:gd name="connsiteX64" fmla="*/ 3593219 w 6784903"/>
              <a:gd name="connsiteY64" fmla="*/ 3958049 h 6593390"/>
              <a:gd name="connsiteX65" fmla="*/ 3270818 w 6784903"/>
              <a:gd name="connsiteY65" fmla="*/ 3313248 h 6593390"/>
              <a:gd name="connsiteX66" fmla="*/ 5873199 w 6784903"/>
              <a:gd name="connsiteY66" fmla="*/ 2659173 h 6593390"/>
              <a:gd name="connsiteX67" fmla="*/ 6534435 w 6784903"/>
              <a:gd name="connsiteY67" fmla="*/ 2659173 h 6593390"/>
              <a:gd name="connsiteX68" fmla="*/ 6784903 w 6784903"/>
              <a:gd name="connsiteY68" fmla="*/ 3160110 h 6593390"/>
              <a:gd name="connsiteX69" fmla="*/ 6534435 w 6784903"/>
              <a:gd name="connsiteY69" fmla="*/ 3661045 h 6593390"/>
              <a:gd name="connsiteX70" fmla="*/ 5873199 w 6784903"/>
              <a:gd name="connsiteY70" fmla="*/ 3661045 h 6593390"/>
              <a:gd name="connsiteX71" fmla="*/ 5622731 w 6784903"/>
              <a:gd name="connsiteY71" fmla="*/ 3160110 h 6593390"/>
              <a:gd name="connsiteX72" fmla="*/ 331603 w 6784903"/>
              <a:gd name="connsiteY72" fmla="*/ 2077336 h 6593390"/>
              <a:gd name="connsiteX73" fmla="*/ 879007 w 6784903"/>
              <a:gd name="connsiteY73" fmla="*/ 2077336 h 6593390"/>
              <a:gd name="connsiteX74" fmla="*/ 1086356 w 6784903"/>
              <a:gd name="connsiteY74" fmla="*/ 2492034 h 6593390"/>
              <a:gd name="connsiteX75" fmla="*/ 879007 w 6784903"/>
              <a:gd name="connsiteY75" fmla="*/ 2906732 h 6593390"/>
              <a:gd name="connsiteX76" fmla="*/ 331603 w 6784903"/>
              <a:gd name="connsiteY76" fmla="*/ 2906732 h 6593390"/>
              <a:gd name="connsiteX77" fmla="*/ 124254 w 6784903"/>
              <a:gd name="connsiteY77" fmla="*/ 2492034 h 6593390"/>
              <a:gd name="connsiteX78" fmla="*/ 2346776 w 6784903"/>
              <a:gd name="connsiteY78" fmla="*/ 2016018 h 6593390"/>
              <a:gd name="connsiteX79" fmla="*/ 3184832 w 6784903"/>
              <a:gd name="connsiteY79" fmla="*/ 2016018 h 6593390"/>
              <a:gd name="connsiteX80" fmla="*/ 3502277 w 6784903"/>
              <a:gd name="connsiteY80" fmla="*/ 2650907 h 6593390"/>
              <a:gd name="connsiteX81" fmla="*/ 3184832 w 6784903"/>
              <a:gd name="connsiteY81" fmla="*/ 3285798 h 6593390"/>
              <a:gd name="connsiteX82" fmla="*/ 2346776 w 6784903"/>
              <a:gd name="connsiteY82" fmla="*/ 3285798 h 6593390"/>
              <a:gd name="connsiteX83" fmla="*/ 2029331 w 6784903"/>
              <a:gd name="connsiteY83" fmla="*/ 2650907 h 6593390"/>
              <a:gd name="connsiteX84" fmla="*/ 4789399 w 6784903"/>
              <a:gd name="connsiteY84" fmla="*/ 2014374 h 6593390"/>
              <a:gd name="connsiteX85" fmla="*/ 5504326 w 6784903"/>
              <a:gd name="connsiteY85" fmla="*/ 2014374 h 6593390"/>
              <a:gd name="connsiteX86" fmla="*/ 5775131 w 6784903"/>
              <a:gd name="connsiteY86" fmla="*/ 2555984 h 6593390"/>
              <a:gd name="connsiteX87" fmla="*/ 5504326 w 6784903"/>
              <a:gd name="connsiteY87" fmla="*/ 3097595 h 6593390"/>
              <a:gd name="connsiteX88" fmla="*/ 4789399 w 6784903"/>
              <a:gd name="connsiteY88" fmla="*/ 3097595 h 6593390"/>
              <a:gd name="connsiteX89" fmla="*/ 4518593 w 6784903"/>
              <a:gd name="connsiteY89" fmla="*/ 2555984 h 6593390"/>
              <a:gd name="connsiteX90" fmla="*/ 1221145 w 6784903"/>
              <a:gd name="connsiteY90" fmla="*/ 1514388 h 6593390"/>
              <a:gd name="connsiteX91" fmla="*/ 1936072 w 6784903"/>
              <a:gd name="connsiteY91" fmla="*/ 1514388 h 6593390"/>
              <a:gd name="connsiteX92" fmla="*/ 2206877 w 6784903"/>
              <a:gd name="connsiteY92" fmla="*/ 2055999 h 6593390"/>
              <a:gd name="connsiteX93" fmla="*/ 1936072 w 6784903"/>
              <a:gd name="connsiteY93" fmla="*/ 2597610 h 6593390"/>
              <a:gd name="connsiteX94" fmla="*/ 1221145 w 6784903"/>
              <a:gd name="connsiteY94" fmla="*/ 2597610 h 6593390"/>
              <a:gd name="connsiteX95" fmla="*/ 950339 w 6784903"/>
              <a:gd name="connsiteY95" fmla="*/ 2055999 h 6593390"/>
              <a:gd name="connsiteX96" fmla="*/ 547249 w 6784903"/>
              <a:gd name="connsiteY96" fmla="*/ 1479065 h 6593390"/>
              <a:gd name="connsiteX97" fmla="*/ 877436 w 6784903"/>
              <a:gd name="connsiteY97" fmla="*/ 1479065 h 6593390"/>
              <a:gd name="connsiteX98" fmla="*/ 1002506 w 6784903"/>
              <a:gd name="connsiteY98" fmla="*/ 1729206 h 6593390"/>
              <a:gd name="connsiteX99" fmla="*/ 877436 w 6784903"/>
              <a:gd name="connsiteY99" fmla="*/ 1979347 h 6593390"/>
              <a:gd name="connsiteX100" fmla="*/ 547249 w 6784903"/>
              <a:gd name="connsiteY100" fmla="*/ 1979347 h 6593390"/>
              <a:gd name="connsiteX101" fmla="*/ 422178 w 6784903"/>
              <a:gd name="connsiteY101" fmla="*/ 1729206 h 6593390"/>
              <a:gd name="connsiteX102" fmla="*/ 90919 w 6784903"/>
              <a:gd name="connsiteY102" fmla="*/ 1396400 h 6593390"/>
              <a:gd name="connsiteX103" fmla="*/ 330944 w 6784903"/>
              <a:gd name="connsiteY103" fmla="*/ 1396400 h 6593390"/>
              <a:gd name="connsiteX104" fmla="*/ 421863 w 6784903"/>
              <a:gd name="connsiteY104" fmla="*/ 1578237 h 6593390"/>
              <a:gd name="connsiteX105" fmla="*/ 330944 w 6784903"/>
              <a:gd name="connsiteY105" fmla="*/ 1760074 h 6593390"/>
              <a:gd name="connsiteX106" fmla="*/ 90919 w 6784903"/>
              <a:gd name="connsiteY106" fmla="*/ 1760074 h 6593390"/>
              <a:gd name="connsiteX107" fmla="*/ 0 w 6784903"/>
              <a:gd name="connsiteY107" fmla="*/ 1578237 h 6593390"/>
              <a:gd name="connsiteX108" fmla="*/ 3562675 w 6784903"/>
              <a:gd name="connsiteY108" fmla="*/ 1286205 h 6593390"/>
              <a:gd name="connsiteX109" fmla="*/ 4400731 w 6784903"/>
              <a:gd name="connsiteY109" fmla="*/ 1286205 h 6593390"/>
              <a:gd name="connsiteX110" fmla="*/ 4718176 w 6784903"/>
              <a:gd name="connsiteY110" fmla="*/ 1921095 h 6593390"/>
              <a:gd name="connsiteX111" fmla="*/ 4400731 w 6784903"/>
              <a:gd name="connsiteY111" fmla="*/ 2555984 h 6593390"/>
              <a:gd name="connsiteX112" fmla="*/ 3562675 w 6784903"/>
              <a:gd name="connsiteY112" fmla="*/ 2555984 h 6593390"/>
              <a:gd name="connsiteX113" fmla="*/ 3245230 w 6784903"/>
              <a:gd name="connsiteY113" fmla="*/ 1921095 h 6593390"/>
              <a:gd name="connsiteX114" fmla="*/ 2795277 w 6784903"/>
              <a:gd name="connsiteY114" fmla="*/ 680938 h 6593390"/>
              <a:gd name="connsiteX115" fmla="*/ 3342681 w 6784903"/>
              <a:gd name="connsiteY115" fmla="*/ 680938 h 6593390"/>
              <a:gd name="connsiteX116" fmla="*/ 3550030 w 6784903"/>
              <a:gd name="connsiteY116" fmla="*/ 1095636 h 6593390"/>
              <a:gd name="connsiteX117" fmla="*/ 3342681 w 6784903"/>
              <a:gd name="connsiteY117" fmla="*/ 1510335 h 6593390"/>
              <a:gd name="connsiteX118" fmla="*/ 2795277 w 6784903"/>
              <a:gd name="connsiteY118" fmla="*/ 1510335 h 6593390"/>
              <a:gd name="connsiteX119" fmla="*/ 2587928 w 6784903"/>
              <a:gd name="connsiteY119" fmla="*/ 1095636 h 6593390"/>
              <a:gd name="connsiteX120" fmla="*/ 4810450 w 6784903"/>
              <a:gd name="connsiteY120" fmla="*/ 619619 h 6593390"/>
              <a:gd name="connsiteX121" fmla="*/ 5648506 w 6784903"/>
              <a:gd name="connsiteY121" fmla="*/ 619619 h 6593390"/>
              <a:gd name="connsiteX122" fmla="*/ 5965951 w 6784903"/>
              <a:gd name="connsiteY122" fmla="*/ 1254509 h 6593390"/>
              <a:gd name="connsiteX123" fmla="*/ 5648506 w 6784903"/>
              <a:gd name="connsiteY123" fmla="*/ 1889400 h 6593390"/>
              <a:gd name="connsiteX124" fmla="*/ 4810450 w 6784903"/>
              <a:gd name="connsiteY124" fmla="*/ 1889400 h 6593390"/>
              <a:gd name="connsiteX125" fmla="*/ 4493005 w 6784903"/>
              <a:gd name="connsiteY125" fmla="*/ 1254509 h 6593390"/>
              <a:gd name="connsiteX126" fmla="*/ 3684819 w 6784903"/>
              <a:gd name="connsiteY126" fmla="*/ 117990 h 6593390"/>
              <a:gd name="connsiteX127" fmla="*/ 4399746 w 6784903"/>
              <a:gd name="connsiteY127" fmla="*/ 117990 h 6593390"/>
              <a:gd name="connsiteX128" fmla="*/ 4670551 w 6784903"/>
              <a:gd name="connsiteY128" fmla="*/ 659601 h 6593390"/>
              <a:gd name="connsiteX129" fmla="*/ 4399746 w 6784903"/>
              <a:gd name="connsiteY129" fmla="*/ 1201213 h 6593390"/>
              <a:gd name="connsiteX130" fmla="*/ 3684819 w 6784903"/>
              <a:gd name="connsiteY130" fmla="*/ 1201213 h 6593390"/>
              <a:gd name="connsiteX131" fmla="*/ 3414013 w 6784903"/>
              <a:gd name="connsiteY131" fmla="*/ 659601 h 6593390"/>
              <a:gd name="connsiteX132" fmla="*/ 3010923 w 6784903"/>
              <a:gd name="connsiteY132" fmla="*/ 82667 h 6593390"/>
              <a:gd name="connsiteX133" fmla="*/ 3341110 w 6784903"/>
              <a:gd name="connsiteY133" fmla="*/ 82667 h 6593390"/>
              <a:gd name="connsiteX134" fmla="*/ 3466180 w 6784903"/>
              <a:gd name="connsiteY134" fmla="*/ 332808 h 6593390"/>
              <a:gd name="connsiteX135" fmla="*/ 3341110 w 6784903"/>
              <a:gd name="connsiteY135" fmla="*/ 582949 h 6593390"/>
              <a:gd name="connsiteX136" fmla="*/ 3010923 w 6784903"/>
              <a:gd name="connsiteY136" fmla="*/ 582949 h 6593390"/>
              <a:gd name="connsiteX137" fmla="*/ 2885852 w 6784903"/>
              <a:gd name="connsiteY137" fmla="*/ 332808 h 6593390"/>
              <a:gd name="connsiteX138" fmla="*/ 2554593 w 6784903"/>
              <a:gd name="connsiteY138" fmla="*/ 0 h 6593390"/>
              <a:gd name="connsiteX139" fmla="*/ 2794618 w 6784903"/>
              <a:gd name="connsiteY139" fmla="*/ 0 h 6593390"/>
              <a:gd name="connsiteX140" fmla="*/ 2885536 w 6784903"/>
              <a:gd name="connsiteY140" fmla="*/ 181837 h 6593390"/>
              <a:gd name="connsiteX141" fmla="*/ 2794618 w 6784903"/>
              <a:gd name="connsiteY141" fmla="*/ 363674 h 6593390"/>
              <a:gd name="connsiteX142" fmla="*/ 2554593 w 6784903"/>
              <a:gd name="connsiteY142" fmla="*/ 363674 h 6593390"/>
              <a:gd name="connsiteX143" fmla="*/ 2463674 w 6784903"/>
              <a:gd name="connsiteY143" fmla="*/ 181837 h 659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784903" h="6593390">
                <a:moveTo>
                  <a:pt x="3765937" y="6093108"/>
                </a:moveTo>
                <a:lnTo>
                  <a:pt x="4096124" y="6093108"/>
                </a:lnTo>
                <a:lnTo>
                  <a:pt x="4221194" y="6343249"/>
                </a:lnTo>
                <a:lnTo>
                  <a:pt x="4096124" y="6593390"/>
                </a:lnTo>
                <a:lnTo>
                  <a:pt x="3765937" y="6593390"/>
                </a:lnTo>
                <a:lnTo>
                  <a:pt x="3640866" y="6343249"/>
                </a:lnTo>
                <a:close/>
                <a:moveTo>
                  <a:pt x="3466441" y="5160578"/>
                </a:moveTo>
                <a:lnTo>
                  <a:pt x="4013845" y="5160578"/>
                </a:lnTo>
                <a:lnTo>
                  <a:pt x="4221194" y="5575276"/>
                </a:lnTo>
                <a:lnTo>
                  <a:pt x="4013845" y="5989974"/>
                </a:lnTo>
                <a:lnTo>
                  <a:pt x="3466441" y="5989974"/>
                </a:lnTo>
                <a:lnTo>
                  <a:pt x="3259092" y="5575276"/>
                </a:lnTo>
                <a:close/>
                <a:moveTo>
                  <a:pt x="6229611" y="4696709"/>
                </a:moveTo>
                <a:lnTo>
                  <a:pt x="6559798" y="4696709"/>
                </a:lnTo>
                <a:lnTo>
                  <a:pt x="6684868" y="4946850"/>
                </a:lnTo>
                <a:lnTo>
                  <a:pt x="6559798" y="5196991"/>
                </a:lnTo>
                <a:lnTo>
                  <a:pt x="6229611" y="5196991"/>
                </a:lnTo>
                <a:lnTo>
                  <a:pt x="6104540" y="4946850"/>
                </a:lnTo>
                <a:close/>
                <a:moveTo>
                  <a:pt x="2435186" y="4631749"/>
                </a:moveTo>
                <a:lnTo>
                  <a:pt x="3096422" y="4631749"/>
                </a:lnTo>
                <a:lnTo>
                  <a:pt x="3346890" y="5132685"/>
                </a:lnTo>
                <a:lnTo>
                  <a:pt x="3096422" y="5633621"/>
                </a:lnTo>
                <a:lnTo>
                  <a:pt x="2435186" y="5633621"/>
                </a:lnTo>
                <a:lnTo>
                  <a:pt x="2184718" y="5132685"/>
                </a:lnTo>
                <a:close/>
                <a:moveTo>
                  <a:pt x="3444958" y="4086739"/>
                </a:moveTo>
                <a:lnTo>
                  <a:pt x="4106194" y="4086739"/>
                </a:lnTo>
                <a:lnTo>
                  <a:pt x="4356662" y="4587675"/>
                </a:lnTo>
                <a:lnTo>
                  <a:pt x="4106194" y="5088611"/>
                </a:lnTo>
                <a:lnTo>
                  <a:pt x="3444958" y="5088611"/>
                </a:lnTo>
                <a:lnTo>
                  <a:pt x="3194490" y="4587675"/>
                </a:lnTo>
                <a:close/>
                <a:moveTo>
                  <a:pt x="1268770" y="4077356"/>
                </a:moveTo>
                <a:lnTo>
                  <a:pt x="1983697" y="4077356"/>
                </a:lnTo>
                <a:lnTo>
                  <a:pt x="2254502" y="4618967"/>
                </a:lnTo>
                <a:lnTo>
                  <a:pt x="1983697" y="5160578"/>
                </a:lnTo>
                <a:lnTo>
                  <a:pt x="1268770" y="5160578"/>
                </a:lnTo>
                <a:lnTo>
                  <a:pt x="997964" y="4618967"/>
                </a:lnTo>
                <a:close/>
                <a:moveTo>
                  <a:pt x="5930115" y="3764179"/>
                </a:moveTo>
                <a:lnTo>
                  <a:pt x="6477519" y="3764179"/>
                </a:lnTo>
                <a:lnTo>
                  <a:pt x="6684868" y="4178877"/>
                </a:lnTo>
                <a:lnTo>
                  <a:pt x="6477519" y="4593575"/>
                </a:lnTo>
                <a:lnTo>
                  <a:pt x="5930115" y="4593575"/>
                </a:lnTo>
                <a:lnTo>
                  <a:pt x="5722766" y="4178877"/>
                </a:lnTo>
                <a:close/>
                <a:moveTo>
                  <a:pt x="2343499" y="3363749"/>
                </a:moveTo>
                <a:lnTo>
                  <a:pt x="3118568" y="3363749"/>
                </a:lnTo>
                <a:lnTo>
                  <a:pt x="3412154" y="3950922"/>
                </a:lnTo>
                <a:lnTo>
                  <a:pt x="3118568" y="4538095"/>
                </a:lnTo>
                <a:lnTo>
                  <a:pt x="2343499" y="4538095"/>
                </a:lnTo>
                <a:lnTo>
                  <a:pt x="2049912" y="3950922"/>
                </a:lnTo>
                <a:close/>
                <a:moveTo>
                  <a:pt x="4891279" y="3210059"/>
                </a:moveTo>
                <a:lnTo>
                  <a:pt x="5552515" y="3210059"/>
                </a:lnTo>
                <a:lnTo>
                  <a:pt x="5802983" y="3710994"/>
                </a:lnTo>
                <a:lnTo>
                  <a:pt x="5552515" y="4211930"/>
                </a:lnTo>
                <a:lnTo>
                  <a:pt x="4891279" y="4211930"/>
                </a:lnTo>
                <a:lnTo>
                  <a:pt x="4640811" y="3710994"/>
                </a:lnTo>
                <a:close/>
                <a:moveTo>
                  <a:pt x="1099001" y="2682602"/>
                </a:moveTo>
                <a:lnTo>
                  <a:pt x="1937057" y="2682602"/>
                </a:lnTo>
                <a:lnTo>
                  <a:pt x="2254502" y="3317492"/>
                </a:lnTo>
                <a:lnTo>
                  <a:pt x="1937057" y="3952382"/>
                </a:lnTo>
                <a:lnTo>
                  <a:pt x="1099001" y="3952382"/>
                </a:lnTo>
                <a:lnTo>
                  <a:pt x="781556" y="3317492"/>
                </a:lnTo>
                <a:close/>
                <a:moveTo>
                  <a:pt x="3593219" y="2668447"/>
                </a:moveTo>
                <a:lnTo>
                  <a:pt x="4444356" y="2668447"/>
                </a:lnTo>
                <a:lnTo>
                  <a:pt x="4766756" y="3313248"/>
                </a:lnTo>
                <a:lnTo>
                  <a:pt x="4444356" y="3958049"/>
                </a:lnTo>
                <a:lnTo>
                  <a:pt x="3593219" y="3958049"/>
                </a:lnTo>
                <a:lnTo>
                  <a:pt x="3270818" y="3313248"/>
                </a:lnTo>
                <a:close/>
                <a:moveTo>
                  <a:pt x="5873199" y="2659173"/>
                </a:moveTo>
                <a:lnTo>
                  <a:pt x="6534435" y="2659173"/>
                </a:lnTo>
                <a:lnTo>
                  <a:pt x="6784903" y="3160110"/>
                </a:lnTo>
                <a:lnTo>
                  <a:pt x="6534435" y="3661045"/>
                </a:lnTo>
                <a:lnTo>
                  <a:pt x="5873199" y="3661045"/>
                </a:lnTo>
                <a:lnTo>
                  <a:pt x="5622731" y="3160110"/>
                </a:lnTo>
                <a:close/>
                <a:moveTo>
                  <a:pt x="331603" y="2077336"/>
                </a:moveTo>
                <a:lnTo>
                  <a:pt x="879007" y="2077336"/>
                </a:lnTo>
                <a:lnTo>
                  <a:pt x="1086356" y="2492034"/>
                </a:lnTo>
                <a:lnTo>
                  <a:pt x="879007" y="2906732"/>
                </a:lnTo>
                <a:lnTo>
                  <a:pt x="331603" y="2906732"/>
                </a:lnTo>
                <a:lnTo>
                  <a:pt x="124254" y="2492034"/>
                </a:lnTo>
                <a:close/>
                <a:moveTo>
                  <a:pt x="2346776" y="2016018"/>
                </a:moveTo>
                <a:lnTo>
                  <a:pt x="3184832" y="2016018"/>
                </a:lnTo>
                <a:lnTo>
                  <a:pt x="3502277" y="2650907"/>
                </a:lnTo>
                <a:lnTo>
                  <a:pt x="3184832" y="3285798"/>
                </a:lnTo>
                <a:lnTo>
                  <a:pt x="2346776" y="3285798"/>
                </a:lnTo>
                <a:lnTo>
                  <a:pt x="2029331" y="2650907"/>
                </a:lnTo>
                <a:close/>
                <a:moveTo>
                  <a:pt x="4789399" y="2014374"/>
                </a:moveTo>
                <a:lnTo>
                  <a:pt x="5504326" y="2014374"/>
                </a:lnTo>
                <a:lnTo>
                  <a:pt x="5775131" y="2555984"/>
                </a:lnTo>
                <a:lnTo>
                  <a:pt x="5504326" y="3097595"/>
                </a:lnTo>
                <a:lnTo>
                  <a:pt x="4789399" y="3097595"/>
                </a:lnTo>
                <a:lnTo>
                  <a:pt x="4518593" y="2555984"/>
                </a:lnTo>
                <a:close/>
                <a:moveTo>
                  <a:pt x="1221145" y="1514388"/>
                </a:moveTo>
                <a:lnTo>
                  <a:pt x="1936072" y="1514388"/>
                </a:lnTo>
                <a:lnTo>
                  <a:pt x="2206877" y="2055999"/>
                </a:lnTo>
                <a:lnTo>
                  <a:pt x="1936072" y="2597610"/>
                </a:lnTo>
                <a:lnTo>
                  <a:pt x="1221145" y="2597610"/>
                </a:lnTo>
                <a:lnTo>
                  <a:pt x="950339" y="2055999"/>
                </a:lnTo>
                <a:close/>
                <a:moveTo>
                  <a:pt x="547249" y="1479065"/>
                </a:moveTo>
                <a:lnTo>
                  <a:pt x="877436" y="1479065"/>
                </a:lnTo>
                <a:lnTo>
                  <a:pt x="1002506" y="1729206"/>
                </a:lnTo>
                <a:lnTo>
                  <a:pt x="877436" y="1979347"/>
                </a:lnTo>
                <a:lnTo>
                  <a:pt x="547249" y="1979347"/>
                </a:lnTo>
                <a:lnTo>
                  <a:pt x="422178" y="1729206"/>
                </a:lnTo>
                <a:close/>
                <a:moveTo>
                  <a:pt x="90919" y="1396400"/>
                </a:moveTo>
                <a:lnTo>
                  <a:pt x="330944" y="1396400"/>
                </a:lnTo>
                <a:lnTo>
                  <a:pt x="421863" y="1578237"/>
                </a:lnTo>
                <a:lnTo>
                  <a:pt x="330944" y="1760074"/>
                </a:lnTo>
                <a:lnTo>
                  <a:pt x="90919" y="1760074"/>
                </a:lnTo>
                <a:lnTo>
                  <a:pt x="0" y="1578237"/>
                </a:lnTo>
                <a:close/>
                <a:moveTo>
                  <a:pt x="3562675" y="1286205"/>
                </a:moveTo>
                <a:lnTo>
                  <a:pt x="4400731" y="1286205"/>
                </a:lnTo>
                <a:lnTo>
                  <a:pt x="4718176" y="1921095"/>
                </a:lnTo>
                <a:lnTo>
                  <a:pt x="4400731" y="2555984"/>
                </a:lnTo>
                <a:lnTo>
                  <a:pt x="3562675" y="2555984"/>
                </a:lnTo>
                <a:lnTo>
                  <a:pt x="3245230" y="1921095"/>
                </a:lnTo>
                <a:close/>
                <a:moveTo>
                  <a:pt x="2795277" y="680938"/>
                </a:moveTo>
                <a:lnTo>
                  <a:pt x="3342681" y="680938"/>
                </a:lnTo>
                <a:lnTo>
                  <a:pt x="3550030" y="1095636"/>
                </a:lnTo>
                <a:lnTo>
                  <a:pt x="3342681" y="1510335"/>
                </a:lnTo>
                <a:lnTo>
                  <a:pt x="2795277" y="1510335"/>
                </a:lnTo>
                <a:lnTo>
                  <a:pt x="2587928" y="1095636"/>
                </a:lnTo>
                <a:close/>
                <a:moveTo>
                  <a:pt x="4810450" y="619619"/>
                </a:moveTo>
                <a:lnTo>
                  <a:pt x="5648506" y="619619"/>
                </a:lnTo>
                <a:lnTo>
                  <a:pt x="5965951" y="1254509"/>
                </a:lnTo>
                <a:lnTo>
                  <a:pt x="5648506" y="1889400"/>
                </a:lnTo>
                <a:lnTo>
                  <a:pt x="4810450" y="1889400"/>
                </a:lnTo>
                <a:lnTo>
                  <a:pt x="4493005" y="1254509"/>
                </a:lnTo>
                <a:close/>
                <a:moveTo>
                  <a:pt x="3684819" y="117990"/>
                </a:moveTo>
                <a:lnTo>
                  <a:pt x="4399746" y="117990"/>
                </a:lnTo>
                <a:lnTo>
                  <a:pt x="4670551" y="659601"/>
                </a:lnTo>
                <a:lnTo>
                  <a:pt x="4399746" y="1201213"/>
                </a:lnTo>
                <a:lnTo>
                  <a:pt x="3684819" y="1201213"/>
                </a:lnTo>
                <a:lnTo>
                  <a:pt x="3414013" y="659601"/>
                </a:lnTo>
                <a:close/>
                <a:moveTo>
                  <a:pt x="3010923" y="82667"/>
                </a:moveTo>
                <a:lnTo>
                  <a:pt x="3341110" y="82667"/>
                </a:lnTo>
                <a:lnTo>
                  <a:pt x="3466180" y="332808"/>
                </a:lnTo>
                <a:lnTo>
                  <a:pt x="3341110" y="582949"/>
                </a:lnTo>
                <a:lnTo>
                  <a:pt x="3010923" y="582949"/>
                </a:lnTo>
                <a:lnTo>
                  <a:pt x="2885852" y="332808"/>
                </a:lnTo>
                <a:close/>
                <a:moveTo>
                  <a:pt x="2554593" y="0"/>
                </a:moveTo>
                <a:lnTo>
                  <a:pt x="2794618" y="0"/>
                </a:lnTo>
                <a:lnTo>
                  <a:pt x="2885536" y="181837"/>
                </a:lnTo>
                <a:lnTo>
                  <a:pt x="2794618" y="363674"/>
                </a:lnTo>
                <a:lnTo>
                  <a:pt x="2554593" y="363674"/>
                </a:lnTo>
                <a:lnTo>
                  <a:pt x="2463674" y="181837"/>
                </a:lnTo>
                <a:close/>
              </a:path>
            </a:pathLst>
          </a:custGeom>
          <a:solidFill>
            <a:schemeClr val="bg1">
              <a:lumMod val="95000"/>
            </a:schemeClr>
          </a:solidFill>
          <a:ln w="95250">
            <a:noFill/>
          </a:ln>
        </p:spPr>
        <p:txBody>
          <a:bodyPr wrap="square" anchor="ctr">
            <a:noAutofit/>
          </a:bodyPr>
          <a:lstStyle>
            <a:lvl1pPr marL="0" indent="0" algn="ctr">
              <a:buNone/>
              <a:defRPr sz="1800" baseline="0">
                <a:solidFill>
                  <a:schemeClr val="tx1">
                    <a:lumMod val="75000"/>
                    <a:lumOff val="25000"/>
                  </a:schemeClr>
                </a:solidFill>
                <a:latin typeface="+mn-lt"/>
                <a:cs typeface="Arial" pitchFamily="34" charset="0"/>
              </a:defRPr>
            </a:lvl1pPr>
            <a:lvl2pPr marL="457211" indent="0">
              <a:buNone/>
              <a:defRPr sz="2800"/>
            </a:lvl2pPr>
            <a:lvl3pPr marL="914424" indent="0">
              <a:buNone/>
              <a:defRPr sz="2400"/>
            </a:lvl3pPr>
            <a:lvl4pPr marL="1371635" indent="0">
              <a:buNone/>
              <a:defRPr sz="2000"/>
            </a:lvl4pPr>
            <a:lvl5pPr marL="1828845" indent="0">
              <a:buNone/>
              <a:defRPr sz="2000"/>
            </a:lvl5pPr>
            <a:lvl6pPr marL="2286058" indent="0">
              <a:buNone/>
              <a:defRPr sz="2000"/>
            </a:lvl6pPr>
            <a:lvl7pPr marL="2743269" indent="0">
              <a:buNone/>
              <a:defRPr sz="2000"/>
            </a:lvl7pPr>
            <a:lvl8pPr marL="3200480" indent="0">
              <a:buNone/>
              <a:defRPr sz="2000"/>
            </a:lvl8pPr>
            <a:lvl9pPr marL="3657691"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706204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6"/>
            <a:ext cx="12192000" cy="775779"/>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12192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1"/>
            <a:ext cx="12192000" cy="419379"/>
          </a:xfrm>
          <a:prstGeom prst="rect">
            <a:avLst/>
          </a:prstGeom>
        </p:spPr>
        <p:txBody>
          <a:bodyPr anchor="ctr"/>
          <a:lstStyle>
            <a:lvl1pPr marL="0" marR="0" indent="0" algn="ctr" defTabSz="914377"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377"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3982209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1975" y="6857986"/>
                </a:moveTo>
                <a:lnTo>
                  <a:pt x="0" y="6857986"/>
                </a:lnTo>
                <a:lnTo>
                  <a:pt x="0" y="0"/>
                </a:lnTo>
                <a:lnTo>
                  <a:pt x="12191975" y="0"/>
                </a:lnTo>
                <a:lnTo>
                  <a:pt x="12191975" y="6857986"/>
                </a:lnTo>
                <a:close/>
              </a:path>
            </a:pathLst>
          </a:custGeom>
          <a:solidFill>
            <a:srgbClr val="F2CF3D"/>
          </a:solidFill>
        </p:spPr>
        <p:txBody>
          <a:bodyPr wrap="square" lIns="0" tIns="0" rIns="0" bIns="0" rtlCol="0"/>
          <a:lstStyle/>
          <a:p>
            <a:endParaRPr/>
          </a:p>
        </p:txBody>
      </p:sp>
      <p:sp>
        <p:nvSpPr>
          <p:cNvPr id="17" name="bg object 17"/>
          <p:cNvSpPr/>
          <p:nvPr/>
        </p:nvSpPr>
        <p:spPr>
          <a:xfrm>
            <a:off x="0" y="6613811"/>
            <a:ext cx="3049905" cy="244475"/>
          </a:xfrm>
          <a:custGeom>
            <a:avLst/>
            <a:gdLst/>
            <a:ahLst/>
            <a:cxnLst/>
            <a:rect l="l" t="t" r="r" b="b"/>
            <a:pathLst>
              <a:path w="3049905" h="244475">
                <a:moveTo>
                  <a:pt x="0" y="0"/>
                </a:moveTo>
                <a:lnTo>
                  <a:pt x="3049518" y="0"/>
                </a:lnTo>
                <a:lnTo>
                  <a:pt x="3049518" y="244174"/>
                </a:lnTo>
              </a:path>
            </a:pathLst>
          </a:custGeom>
          <a:ln w="9524">
            <a:solidFill>
              <a:srgbClr val="FFFFFF"/>
            </a:solidFill>
          </a:ln>
        </p:spPr>
        <p:txBody>
          <a:bodyPr wrap="square" lIns="0" tIns="0" rIns="0" bIns="0" rtlCol="0"/>
          <a:lstStyle/>
          <a:p>
            <a:endParaRPr/>
          </a:p>
        </p:txBody>
      </p:sp>
      <p:sp>
        <p:nvSpPr>
          <p:cNvPr id="18" name="bg object 18"/>
          <p:cNvSpPr/>
          <p:nvPr/>
        </p:nvSpPr>
        <p:spPr>
          <a:xfrm>
            <a:off x="-2381" y="6613811"/>
            <a:ext cx="0" cy="244475"/>
          </a:xfrm>
          <a:custGeom>
            <a:avLst/>
            <a:gdLst/>
            <a:ahLst/>
            <a:cxnLst/>
            <a:rect l="l" t="t" r="r" b="b"/>
            <a:pathLst>
              <a:path h="244475">
                <a:moveTo>
                  <a:pt x="0" y="0"/>
                </a:moveTo>
                <a:lnTo>
                  <a:pt x="0" y="244174"/>
                </a:lnTo>
              </a:path>
            </a:pathLst>
          </a:custGeom>
          <a:ln w="4762">
            <a:solidFill>
              <a:srgbClr val="FFFFFF"/>
            </a:solidFill>
          </a:ln>
        </p:spPr>
        <p:txBody>
          <a:bodyPr wrap="square" lIns="0" tIns="0" rIns="0" bIns="0" rtlCol="0"/>
          <a:lstStyle/>
          <a:p>
            <a:endParaRPr/>
          </a:p>
        </p:txBody>
      </p:sp>
      <p:sp>
        <p:nvSpPr>
          <p:cNvPr id="19" name="bg object 19"/>
          <p:cNvSpPr/>
          <p:nvPr/>
        </p:nvSpPr>
        <p:spPr>
          <a:xfrm>
            <a:off x="3049468" y="6613811"/>
            <a:ext cx="3049905" cy="244475"/>
          </a:xfrm>
          <a:custGeom>
            <a:avLst/>
            <a:gdLst/>
            <a:ahLst/>
            <a:cxnLst/>
            <a:rect l="l" t="t" r="r" b="b"/>
            <a:pathLst>
              <a:path w="3049904" h="244475">
                <a:moveTo>
                  <a:pt x="0" y="0"/>
                </a:moveTo>
                <a:lnTo>
                  <a:pt x="3049493" y="0"/>
                </a:lnTo>
                <a:lnTo>
                  <a:pt x="3049493" y="244174"/>
                </a:lnTo>
              </a:path>
            </a:pathLst>
          </a:custGeom>
          <a:ln w="9524">
            <a:solidFill>
              <a:srgbClr val="FFFFFF"/>
            </a:solidFill>
          </a:ln>
        </p:spPr>
        <p:txBody>
          <a:bodyPr wrap="square" lIns="0" tIns="0" rIns="0" bIns="0" rtlCol="0"/>
          <a:lstStyle/>
          <a:p>
            <a:endParaRPr/>
          </a:p>
        </p:txBody>
      </p:sp>
      <p:sp>
        <p:nvSpPr>
          <p:cNvPr id="20" name="bg object 20"/>
          <p:cNvSpPr/>
          <p:nvPr/>
        </p:nvSpPr>
        <p:spPr>
          <a:xfrm>
            <a:off x="9148356" y="6611430"/>
            <a:ext cx="3044190" cy="0"/>
          </a:xfrm>
          <a:custGeom>
            <a:avLst/>
            <a:gdLst/>
            <a:ahLst/>
            <a:cxnLst/>
            <a:rect l="l" t="t" r="r" b="b"/>
            <a:pathLst>
              <a:path w="3044190">
                <a:moveTo>
                  <a:pt x="0" y="0"/>
                </a:moveTo>
                <a:lnTo>
                  <a:pt x="3043618" y="0"/>
                </a:lnTo>
              </a:path>
            </a:pathLst>
          </a:custGeom>
          <a:ln w="4762">
            <a:solidFill>
              <a:srgbClr val="FFFFFF"/>
            </a:solidFill>
          </a:ln>
        </p:spPr>
        <p:txBody>
          <a:bodyPr wrap="square" lIns="0" tIns="0" rIns="0" bIns="0" rtlCol="0"/>
          <a:lstStyle/>
          <a:p>
            <a:endParaRPr/>
          </a:p>
        </p:txBody>
      </p:sp>
      <p:sp>
        <p:nvSpPr>
          <p:cNvPr id="21" name="bg object 21"/>
          <p:cNvSpPr/>
          <p:nvPr/>
        </p:nvSpPr>
        <p:spPr>
          <a:xfrm>
            <a:off x="6098912" y="6613811"/>
            <a:ext cx="3049905" cy="244475"/>
          </a:xfrm>
          <a:custGeom>
            <a:avLst/>
            <a:gdLst/>
            <a:ahLst/>
            <a:cxnLst/>
            <a:rect l="l" t="t" r="r" b="b"/>
            <a:pathLst>
              <a:path w="3049904" h="244475">
                <a:moveTo>
                  <a:pt x="0" y="0"/>
                </a:moveTo>
                <a:lnTo>
                  <a:pt x="3049518" y="0"/>
                </a:lnTo>
                <a:lnTo>
                  <a:pt x="3049518" y="244174"/>
                </a:lnTo>
              </a:path>
            </a:pathLst>
          </a:custGeom>
          <a:ln w="9524">
            <a:solidFill>
              <a:srgbClr val="FFFFFF"/>
            </a:solidFill>
          </a:ln>
        </p:spPr>
        <p:txBody>
          <a:bodyPr wrap="square" lIns="0" tIns="0" rIns="0" bIns="0" rtlCol="0"/>
          <a:lstStyle/>
          <a:p>
            <a:endParaRPr/>
          </a:p>
        </p:txBody>
      </p:sp>
      <p:sp>
        <p:nvSpPr>
          <p:cNvPr id="22" name="bg object 22"/>
          <p:cNvSpPr/>
          <p:nvPr/>
        </p:nvSpPr>
        <p:spPr>
          <a:xfrm>
            <a:off x="0" y="6613811"/>
            <a:ext cx="3049905" cy="244475"/>
          </a:xfrm>
          <a:custGeom>
            <a:avLst/>
            <a:gdLst/>
            <a:ahLst/>
            <a:cxnLst/>
            <a:rect l="l" t="t" r="r" b="b"/>
            <a:pathLst>
              <a:path w="3049905" h="244475">
                <a:moveTo>
                  <a:pt x="0" y="0"/>
                </a:moveTo>
                <a:lnTo>
                  <a:pt x="3049518" y="0"/>
                </a:lnTo>
                <a:lnTo>
                  <a:pt x="3049518" y="244174"/>
                </a:lnTo>
                <a:lnTo>
                  <a:pt x="0" y="244174"/>
                </a:lnTo>
                <a:lnTo>
                  <a:pt x="0" y="0"/>
                </a:lnTo>
                <a:close/>
              </a:path>
            </a:pathLst>
          </a:custGeom>
          <a:solidFill>
            <a:srgbClr val="DB572A"/>
          </a:solidFill>
        </p:spPr>
        <p:txBody>
          <a:bodyPr wrap="square" lIns="0" tIns="0" rIns="0" bIns="0" rtlCol="0"/>
          <a:lstStyle/>
          <a:p>
            <a:endParaRPr/>
          </a:p>
        </p:txBody>
      </p:sp>
      <p:sp>
        <p:nvSpPr>
          <p:cNvPr id="23" name="bg object 23"/>
          <p:cNvSpPr/>
          <p:nvPr/>
        </p:nvSpPr>
        <p:spPr>
          <a:xfrm>
            <a:off x="0" y="6613811"/>
            <a:ext cx="3049905" cy="244475"/>
          </a:xfrm>
          <a:custGeom>
            <a:avLst/>
            <a:gdLst/>
            <a:ahLst/>
            <a:cxnLst/>
            <a:rect l="l" t="t" r="r" b="b"/>
            <a:pathLst>
              <a:path w="3049905" h="244475">
                <a:moveTo>
                  <a:pt x="0" y="0"/>
                </a:moveTo>
                <a:lnTo>
                  <a:pt x="3049518" y="0"/>
                </a:lnTo>
                <a:lnTo>
                  <a:pt x="3049518" y="244174"/>
                </a:lnTo>
              </a:path>
              <a:path w="3049905" h="244475">
                <a:moveTo>
                  <a:pt x="0" y="244174"/>
                </a:moveTo>
                <a:lnTo>
                  <a:pt x="0" y="0"/>
                </a:lnTo>
              </a:path>
            </a:pathLst>
          </a:custGeom>
          <a:ln w="9524">
            <a:solidFill>
              <a:srgbClr val="FFFFFF"/>
            </a:solidFill>
          </a:ln>
        </p:spPr>
        <p:txBody>
          <a:bodyPr wrap="square" lIns="0" tIns="0" rIns="0" bIns="0" rtlCol="0"/>
          <a:lstStyle/>
          <a:p>
            <a:endParaRPr/>
          </a:p>
        </p:txBody>
      </p:sp>
      <p:sp>
        <p:nvSpPr>
          <p:cNvPr id="24" name="bg object 24"/>
          <p:cNvSpPr/>
          <p:nvPr/>
        </p:nvSpPr>
        <p:spPr>
          <a:xfrm>
            <a:off x="3049468" y="6613811"/>
            <a:ext cx="3049905" cy="244475"/>
          </a:xfrm>
          <a:custGeom>
            <a:avLst/>
            <a:gdLst/>
            <a:ahLst/>
            <a:cxnLst/>
            <a:rect l="l" t="t" r="r" b="b"/>
            <a:pathLst>
              <a:path w="3049904" h="244475">
                <a:moveTo>
                  <a:pt x="0" y="0"/>
                </a:moveTo>
                <a:lnTo>
                  <a:pt x="3049493" y="0"/>
                </a:lnTo>
                <a:lnTo>
                  <a:pt x="3049493" y="244174"/>
                </a:lnTo>
                <a:lnTo>
                  <a:pt x="0" y="244174"/>
                </a:lnTo>
                <a:lnTo>
                  <a:pt x="0" y="0"/>
                </a:lnTo>
                <a:close/>
              </a:path>
            </a:pathLst>
          </a:custGeom>
          <a:solidFill>
            <a:srgbClr val="FF9E1A"/>
          </a:solidFill>
        </p:spPr>
        <p:txBody>
          <a:bodyPr wrap="square" lIns="0" tIns="0" rIns="0" bIns="0" rtlCol="0"/>
          <a:lstStyle/>
          <a:p>
            <a:endParaRPr/>
          </a:p>
        </p:txBody>
      </p:sp>
      <p:sp>
        <p:nvSpPr>
          <p:cNvPr id="25" name="bg object 25"/>
          <p:cNvSpPr/>
          <p:nvPr/>
        </p:nvSpPr>
        <p:spPr>
          <a:xfrm>
            <a:off x="3049468" y="6613811"/>
            <a:ext cx="3049905" cy="244475"/>
          </a:xfrm>
          <a:custGeom>
            <a:avLst/>
            <a:gdLst/>
            <a:ahLst/>
            <a:cxnLst/>
            <a:rect l="l" t="t" r="r" b="b"/>
            <a:pathLst>
              <a:path w="3049904" h="244475">
                <a:moveTo>
                  <a:pt x="0" y="0"/>
                </a:moveTo>
                <a:lnTo>
                  <a:pt x="3049493" y="0"/>
                </a:lnTo>
                <a:lnTo>
                  <a:pt x="3049493" y="244174"/>
                </a:lnTo>
              </a:path>
              <a:path w="3049904" h="244475">
                <a:moveTo>
                  <a:pt x="0" y="244174"/>
                </a:moveTo>
                <a:lnTo>
                  <a:pt x="0" y="0"/>
                </a:lnTo>
              </a:path>
            </a:pathLst>
          </a:custGeom>
          <a:ln w="9524">
            <a:solidFill>
              <a:srgbClr val="FFFFFF"/>
            </a:solidFill>
          </a:ln>
        </p:spPr>
        <p:txBody>
          <a:bodyPr wrap="square" lIns="0" tIns="0" rIns="0" bIns="0" rtlCol="0"/>
          <a:lstStyle/>
          <a:p>
            <a:endParaRPr/>
          </a:p>
        </p:txBody>
      </p:sp>
      <p:sp>
        <p:nvSpPr>
          <p:cNvPr id="26" name="bg object 26"/>
          <p:cNvSpPr/>
          <p:nvPr/>
        </p:nvSpPr>
        <p:spPr>
          <a:xfrm>
            <a:off x="9148356" y="6613811"/>
            <a:ext cx="3044190" cy="0"/>
          </a:xfrm>
          <a:custGeom>
            <a:avLst/>
            <a:gdLst/>
            <a:ahLst/>
            <a:cxnLst/>
            <a:rect l="l" t="t" r="r" b="b"/>
            <a:pathLst>
              <a:path w="3044190">
                <a:moveTo>
                  <a:pt x="0" y="0"/>
                </a:moveTo>
                <a:lnTo>
                  <a:pt x="3043618" y="0"/>
                </a:lnTo>
              </a:path>
            </a:pathLst>
          </a:custGeom>
          <a:ln w="9524">
            <a:solidFill>
              <a:srgbClr val="FFFFFF"/>
            </a:solidFill>
          </a:ln>
        </p:spPr>
        <p:txBody>
          <a:bodyPr wrap="square" lIns="0" tIns="0" rIns="0" bIns="0" rtlCol="0"/>
          <a:lstStyle/>
          <a:p>
            <a:endParaRPr/>
          </a:p>
        </p:txBody>
      </p:sp>
      <p:sp>
        <p:nvSpPr>
          <p:cNvPr id="27" name="bg object 27"/>
          <p:cNvSpPr/>
          <p:nvPr/>
        </p:nvSpPr>
        <p:spPr>
          <a:xfrm>
            <a:off x="9150775" y="6613811"/>
            <a:ext cx="0" cy="244475"/>
          </a:xfrm>
          <a:custGeom>
            <a:avLst/>
            <a:gdLst/>
            <a:ahLst/>
            <a:cxnLst/>
            <a:rect l="l" t="t" r="r" b="b"/>
            <a:pathLst>
              <a:path h="244475">
                <a:moveTo>
                  <a:pt x="0" y="0"/>
                </a:moveTo>
                <a:lnTo>
                  <a:pt x="0" y="244174"/>
                </a:lnTo>
              </a:path>
            </a:pathLst>
          </a:custGeom>
          <a:ln w="4687">
            <a:solidFill>
              <a:srgbClr val="FFFFFF"/>
            </a:solidFill>
          </a:ln>
        </p:spPr>
        <p:txBody>
          <a:bodyPr wrap="square" lIns="0" tIns="0" rIns="0" bIns="0" rtlCol="0"/>
          <a:lstStyle/>
          <a:p>
            <a:endParaRPr/>
          </a:p>
        </p:txBody>
      </p:sp>
      <p:sp>
        <p:nvSpPr>
          <p:cNvPr id="28" name="bg object 28"/>
          <p:cNvSpPr/>
          <p:nvPr/>
        </p:nvSpPr>
        <p:spPr>
          <a:xfrm>
            <a:off x="6098912" y="6613811"/>
            <a:ext cx="3049905" cy="244475"/>
          </a:xfrm>
          <a:custGeom>
            <a:avLst/>
            <a:gdLst/>
            <a:ahLst/>
            <a:cxnLst/>
            <a:rect l="l" t="t" r="r" b="b"/>
            <a:pathLst>
              <a:path w="3049904" h="244475">
                <a:moveTo>
                  <a:pt x="0" y="0"/>
                </a:moveTo>
                <a:lnTo>
                  <a:pt x="3049518" y="0"/>
                </a:lnTo>
                <a:lnTo>
                  <a:pt x="3049518" y="244174"/>
                </a:lnTo>
                <a:lnTo>
                  <a:pt x="0" y="244174"/>
                </a:lnTo>
                <a:lnTo>
                  <a:pt x="0" y="0"/>
                </a:lnTo>
                <a:close/>
              </a:path>
            </a:pathLst>
          </a:custGeom>
          <a:solidFill>
            <a:srgbClr val="FFB549"/>
          </a:solidFill>
        </p:spPr>
        <p:txBody>
          <a:bodyPr wrap="square" lIns="0" tIns="0" rIns="0" bIns="0" rtlCol="0"/>
          <a:lstStyle/>
          <a:p>
            <a:endParaRPr/>
          </a:p>
        </p:txBody>
      </p:sp>
      <p:sp>
        <p:nvSpPr>
          <p:cNvPr id="29" name="bg object 29"/>
          <p:cNvSpPr/>
          <p:nvPr/>
        </p:nvSpPr>
        <p:spPr>
          <a:xfrm>
            <a:off x="6098912" y="6613811"/>
            <a:ext cx="3049905" cy="244475"/>
          </a:xfrm>
          <a:custGeom>
            <a:avLst/>
            <a:gdLst/>
            <a:ahLst/>
            <a:cxnLst/>
            <a:rect l="l" t="t" r="r" b="b"/>
            <a:pathLst>
              <a:path w="3049904" h="244475">
                <a:moveTo>
                  <a:pt x="0" y="0"/>
                </a:moveTo>
                <a:lnTo>
                  <a:pt x="3049518" y="0"/>
                </a:lnTo>
                <a:lnTo>
                  <a:pt x="3049518" y="244174"/>
                </a:lnTo>
              </a:path>
              <a:path w="3049904" h="244475">
                <a:moveTo>
                  <a:pt x="0" y="244174"/>
                </a:moveTo>
                <a:lnTo>
                  <a:pt x="0" y="0"/>
                </a:lnTo>
              </a:path>
            </a:pathLst>
          </a:custGeom>
          <a:ln w="9524">
            <a:solidFill>
              <a:srgbClr val="FFFFFF"/>
            </a:solidFill>
          </a:ln>
        </p:spPr>
        <p:txBody>
          <a:bodyPr wrap="square" lIns="0" tIns="0" rIns="0" bIns="0" rtlCol="0"/>
          <a:lstStyle/>
          <a:p>
            <a:endParaRPr/>
          </a:p>
        </p:txBody>
      </p:sp>
      <p:sp>
        <p:nvSpPr>
          <p:cNvPr id="2" name="Holder 2"/>
          <p:cNvSpPr>
            <a:spLocks noGrp="1"/>
          </p:cNvSpPr>
          <p:nvPr>
            <p:ph type="ctrTitle"/>
          </p:nvPr>
        </p:nvSpPr>
        <p:spPr>
          <a:xfrm>
            <a:off x="2145731" y="1703933"/>
            <a:ext cx="7900536" cy="878839"/>
          </a:xfrm>
          <a:prstGeom prst="rect">
            <a:avLst/>
          </a:prstGeom>
        </p:spPr>
        <p:txBody>
          <a:bodyPr wrap="square" lIns="0" tIns="0" rIns="0" bIns="0">
            <a:spAutoFit/>
          </a:bodyPr>
          <a:lstStyle>
            <a:lvl1pPr>
              <a:defRPr sz="5600" b="1" i="0">
                <a:solidFill>
                  <a:schemeClr val="tx1"/>
                </a:solidFill>
                <a:latin typeface="Verdana"/>
                <a:cs typeface="Verdana"/>
              </a:defRPr>
            </a:lvl1pPr>
          </a:lstStyle>
          <a:p>
            <a:endParaRPr/>
          </a:p>
        </p:txBody>
      </p:sp>
      <p:sp>
        <p:nvSpPr>
          <p:cNvPr id="3" name="Holder 3"/>
          <p:cNvSpPr>
            <a:spLocks noGrp="1"/>
          </p:cNvSpPr>
          <p:nvPr>
            <p:ph type="subTitle" idx="4"/>
          </p:nvPr>
        </p:nvSpPr>
        <p:spPr>
          <a:xfrm>
            <a:off x="2507526" y="3430621"/>
            <a:ext cx="7176946" cy="1484629"/>
          </a:xfrm>
          <a:prstGeom prst="rect">
            <a:avLst/>
          </a:prstGeom>
        </p:spPr>
        <p:txBody>
          <a:bodyPr wrap="square" lIns="0" tIns="0" rIns="0" bIns="0">
            <a:spAutoFit/>
          </a:bodyPr>
          <a:lstStyle>
            <a:lvl1pPr>
              <a:defRPr sz="32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3/9/2020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96140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00" b="1" i="0">
                <a:solidFill>
                  <a:schemeClr val="tx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3600" b="0" i="0">
                <a:solidFill>
                  <a:srgbClr val="595959"/>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3/9/2020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68616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00" b="1" i="0">
                <a:solidFill>
                  <a:schemeClr val="tx1"/>
                </a:solidFill>
                <a:latin typeface="Verdana"/>
                <a:cs typeface="Verdan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3/9/2020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85558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1975" y="6857986"/>
                </a:moveTo>
                <a:lnTo>
                  <a:pt x="0" y="6857986"/>
                </a:lnTo>
                <a:lnTo>
                  <a:pt x="0" y="0"/>
                </a:lnTo>
                <a:lnTo>
                  <a:pt x="12191975" y="0"/>
                </a:lnTo>
                <a:lnTo>
                  <a:pt x="12191975" y="6857986"/>
                </a:lnTo>
                <a:close/>
              </a:path>
            </a:pathLst>
          </a:custGeom>
          <a:solidFill>
            <a:srgbClr val="F2CF3D"/>
          </a:solidFill>
        </p:spPr>
        <p:txBody>
          <a:bodyPr wrap="square" lIns="0" tIns="0" rIns="0" bIns="0" rtlCol="0"/>
          <a:lstStyle/>
          <a:p>
            <a:endParaRPr/>
          </a:p>
        </p:txBody>
      </p:sp>
      <p:sp>
        <p:nvSpPr>
          <p:cNvPr id="17" name="bg object 17"/>
          <p:cNvSpPr/>
          <p:nvPr/>
        </p:nvSpPr>
        <p:spPr>
          <a:xfrm>
            <a:off x="0" y="6613811"/>
            <a:ext cx="3049905" cy="244475"/>
          </a:xfrm>
          <a:custGeom>
            <a:avLst/>
            <a:gdLst/>
            <a:ahLst/>
            <a:cxnLst/>
            <a:rect l="l" t="t" r="r" b="b"/>
            <a:pathLst>
              <a:path w="3049905" h="244475">
                <a:moveTo>
                  <a:pt x="0" y="0"/>
                </a:moveTo>
                <a:lnTo>
                  <a:pt x="3049518" y="0"/>
                </a:lnTo>
                <a:lnTo>
                  <a:pt x="3049518" y="244174"/>
                </a:lnTo>
              </a:path>
            </a:pathLst>
          </a:custGeom>
          <a:ln w="9524">
            <a:solidFill>
              <a:srgbClr val="FFFFFF"/>
            </a:solidFill>
          </a:ln>
        </p:spPr>
        <p:txBody>
          <a:bodyPr wrap="square" lIns="0" tIns="0" rIns="0" bIns="0" rtlCol="0"/>
          <a:lstStyle/>
          <a:p>
            <a:endParaRPr/>
          </a:p>
        </p:txBody>
      </p:sp>
      <p:sp>
        <p:nvSpPr>
          <p:cNvPr id="18" name="bg object 18"/>
          <p:cNvSpPr/>
          <p:nvPr/>
        </p:nvSpPr>
        <p:spPr>
          <a:xfrm>
            <a:off x="-2381" y="6613811"/>
            <a:ext cx="0" cy="244475"/>
          </a:xfrm>
          <a:custGeom>
            <a:avLst/>
            <a:gdLst/>
            <a:ahLst/>
            <a:cxnLst/>
            <a:rect l="l" t="t" r="r" b="b"/>
            <a:pathLst>
              <a:path h="244475">
                <a:moveTo>
                  <a:pt x="0" y="0"/>
                </a:moveTo>
                <a:lnTo>
                  <a:pt x="0" y="244174"/>
                </a:lnTo>
              </a:path>
            </a:pathLst>
          </a:custGeom>
          <a:ln w="4762">
            <a:solidFill>
              <a:srgbClr val="FFFFFF"/>
            </a:solidFill>
          </a:ln>
        </p:spPr>
        <p:txBody>
          <a:bodyPr wrap="square" lIns="0" tIns="0" rIns="0" bIns="0" rtlCol="0"/>
          <a:lstStyle/>
          <a:p>
            <a:endParaRPr/>
          </a:p>
        </p:txBody>
      </p:sp>
      <p:sp>
        <p:nvSpPr>
          <p:cNvPr id="19" name="bg object 19"/>
          <p:cNvSpPr/>
          <p:nvPr/>
        </p:nvSpPr>
        <p:spPr>
          <a:xfrm>
            <a:off x="3049468" y="6613811"/>
            <a:ext cx="3049905" cy="244475"/>
          </a:xfrm>
          <a:custGeom>
            <a:avLst/>
            <a:gdLst/>
            <a:ahLst/>
            <a:cxnLst/>
            <a:rect l="l" t="t" r="r" b="b"/>
            <a:pathLst>
              <a:path w="3049904" h="244475">
                <a:moveTo>
                  <a:pt x="0" y="0"/>
                </a:moveTo>
                <a:lnTo>
                  <a:pt x="3049493" y="0"/>
                </a:lnTo>
                <a:lnTo>
                  <a:pt x="3049493" y="244174"/>
                </a:lnTo>
              </a:path>
            </a:pathLst>
          </a:custGeom>
          <a:ln w="9524">
            <a:solidFill>
              <a:srgbClr val="FFFFFF"/>
            </a:solidFill>
          </a:ln>
        </p:spPr>
        <p:txBody>
          <a:bodyPr wrap="square" lIns="0" tIns="0" rIns="0" bIns="0" rtlCol="0"/>
          <a:lstStyle/>
          <a:p>
            <a:endParaRPr/>
          </a:p>
        </p:txBody>
      </p:sp>
      <p:sp>
        <p:nvSpPr>
          <p:cNvPr id="20" name="bg object 20"/>
          <p:cNvSpPr/>
          <p:nvPr/>
        </p:nvSpPr>
        <p:spPr>
          <a:xfrm>
            <a:off x="9148356" y="6611430"/>
            <a:ext cx="3044190" cy="0"/>
          </a:xfrm>
          <a:custGeom>
            <a:avLst/>
            <a:gdLst/>
            <a:ahLst/>
            <a:cxnLst/>
            <a:rect l="l" t="t" r="r" b="b"/>
            <a:pathLst>
              <a:path w="3044190">
                <a:moveTo>
                  <a:pt x="0" y="0"/>
                </a:moveTo>
                <a:lnTo>
                  <a:pt x="3043618" y="0"/>
                </a:lnTo>
              </a:path>
            </a:pathLst>
          </a:custGeom>
          <a:ln w="4762">
            <a:solidFill>
              <a:srgbClr val="FFFFFF"/>
            </a:solidFill>
          </a:ln>
        </p:spPr>
        <p:txBody>
          <a:bodyPr wrap="square" lIns="0" tIns="0" rIns="0" bIns="0" rtlCol="0"/>
          <a:lstStyle/>
          <a:p>
            <a:endParaRPr/>
          </a:p>
        </p:txBody>
      </p:sp>
      <p:sp>
        <p:nvSpPr>
          <p:cNvPr id="21" name="bg object 21"/>
          <p:cNvSpPr/>
          <p:nvPr/>
        </p:nvSpPr>
        <p:spPr>
          <a:xfrm>
            <a:off x="6098912" y="6613811"/>
            <a:ext cx="3049905" cy="244475"/>
          </a:xfrm>
          <a:custGeom>
            <a:avLst/>
            <a:gdLst/>
            <a:ahLst/>
            <a:cxnLst/>
            <a:rect l="l" t="t" r="r" b="b"/>
            <a:pathLst>
              <a:path w="3049904" h="244475">
                <a:moveTo>
                  <a:pt x="0" y="0"/>
                </a:moveTo>
                <a:lnTo>
                  <a:pt x="3049518" y="0"/>
                </a:lnTo>
                <a:lnTo>
                  <a:pt x="3049518" y="244174"/>
                </a:lnTo>
              </a:path>
            </a:pathLst>
          </a:custGeom>
          <a:ln w="9524">
            <a:solidFill>
              <a:srgbClr val="FFFFFF"/>
            </a:solidFill>
          </a:ln>
        </p:spPr>
        <p:txBody>
          <a:bodyPr wrap="square" lIns="0" tIns="0" rIns="0" bIns="0" rtlCol="0"/>
          <a:lstStyle/>
          <a:p>
            <a:endParaRPr/>
          </a:p>
        </p:txBody>
      </p:sp>
      <p:sp>
        <p:nvSpPr>
          <p:cNvPr id="22" name="bg object 22"/>
          <p:cNvSpPr/>
          <p:nvPr/>
        </p:nvSpPr>
        <p:spPr>
          <a:xfrm>
            <a:off x="0" y="6613811"/>
            <a:ext cx="3049905" cy="244475"/>
          </a:xfrm>
          <a:custGeom>
            <a:avLst/>
            <a:gdLst/>
            <a:ahLst/>
            <a:cxnLst/>
            <a:rect l="l" t="t" r="r" b="b"/>
            <a:pathLst>
              <a:path w="3049905" h="244475">
                <a:moveTo>
                  <a:pt x="0" y="0"/>
                </a:moveTo>
                <a:lnTo>
                  <a:pt x="3049518" y="0"/>
                </a:lnTo>
                <a:lnTo>
                  <a:pt x="3049518" y="244174"/>
                </a:lnTo>
                <a:lnTo>
                  <a:pt x="0" y="244174"/>
                </a:lnTo>
                <a:lnTo>
                  <a:pt x="0" y="0"/>
                </a:lnTo>
                <a:close/>
              </a:path>
            </a:pathLst>
          </a:custGeom>
          <a:solidFill>
            <a:srgbClr val="DB572A"/>
          </a:solidFill>
        </p:spPr>
        <p:txBody>
          <a:bodyPr wrap="square" lIns="0" tIns="0" rIns="0" bIns="0" rtlCol="0"/>
          <a:lstStyle/>
          <a:p>
            <a:endParaRPr/>
          </a:p>
        </p:txBody>
      </p:sp>
      <p:sp>
        <p:nvSpPr>
          <p:cNvPr id="23" name="bg object 23"/>
          <p:cNvSpPr/>
          <p:nvPr/>
        </p:nvSpPr>
        <p:spPr>
          <a:xfrm>
            <a:off x="0" y="6613811"/>
            <a:ext cx="3049905" cy="244475"/>
          </a:xfrm>
          <a:custGeom>
            <a:avLst/>
            <a:gdLst/>
            <a:ahLst/>
            <a:cxnLst/>
            <a:rect l="l" t="t" r="r" b="b"/>
            <a:pathLst>
              <a:path w="3049905" h="244475">
                <a:moveTo>
                  <a:pt x="0" y="0"/>
                </a:moveTo>
                <a:lnTo>
                  <a:pt x="3049518" y="0"/>
                </a:lnTo>
                <a:lnTo>
                  <a:pt x="3049518" y="244174"/>
                </a:lnTo>
              </a:path>
              <a:path w="3049905" h="244475">
                <a:moveTo>
                  <a:pt x="0" y="244174"/>
                </a:moveTo>
                <a:lnTo>
                  <a:pt x="0" y="0"/>
                </a:lnTo>
              </a:path>
            </a:pathLst>
          </a:custGeom>
          <a:ln w="9524">
            <a:solidFill>
              <a:srgbClr val="FFFFFF"/>
            </a:solidFill>
          </a:ln>
        </p:spPr>
        <p:txBody>
          <a:bodyPr wrap="square" lIns="0" tIns="0" rIns="0" bIns="0" rtlCol="0"/>
          <a:lstStyle/>
          <a:p>
            <a:endParaRPr/>
          </a:p>
        </p:txBody>
      </p:sp>
      <p:sp>
        <p:nvSpPr>
          <p:cNvPr id="24" name="bg object 24"/>
          <p:cNvSpPr/>
          <p:nvPr/>
        </p:nvSpPr>
        <p:spPr>
          <a:xfrm>
            <a:off x="3049468" y="6613811"/>
            <a:ext cx="3049905" cy="244475"/>
          </a:xfrm>
          <a:custGeom>
            <a:avLst/>
            <a:gdLst/>
            <a:ahLst/>
            <a:cxnLst/>
            <a:rect l="l" t="t" r="r" b="b"/>
            <a:pathLst>
              <a:path w="3049904" h="244475">
                <a:moveTo>
                  <a:pt x="0" y="0"/>
                </a:moveTo>
                <a:lnTo>
                  <a:pt x="3049493" y="0"/>
                </a:lnTo>
                <a:lnTo>
                  <a:pt x="3049493" y="244174"/>
                </a:lnTo>
                <a:lnTo>
                  <a:pt x="0" y="244174"/>
                </a:lnTo>
                <a:lnTo>
                  <a:pt x="0" y="0"/>
                </a:lnTo>
                <a:close/>
              </a:path>
            </a:pathLst>
          </a:custGeom>
          <a:solidFill>
            <a:srgbClr val="FF9E1A"/>
          </a:solidFill>
        </p:spPr>
        <p:txBody>
          <a:bodyPr wrap="square" lIns="0" tIns="0" rIns="0" bIns="0" rtlCol="0"/>
          <a:lstStyle/>
          <a:p>
            <a:endParaRPr/>
          </a:p>
        </p:txBody>
      </p:sp>
      <p:sp>
        <p:nvSpPr>
          <p:cNvPr id="25" name="bg object 25"/>
          <p:cNvSpPr/>
          <p:nvPr/>
        </p:nvSpPr>
        <p:spPr>
          <a:xfrm>
            <a:off x="3049468" y="6613811"/>
            <a:ext cx="3049905" cy="244475"/>
          </a:xfrm>
          <a:custGeom>
            <a:avLst/>
            <a:gdLst/>
            <a:ahLst/>
            <a:cxnLst/>
            <a:rect l="l" t="t" r="r" b="b"/>
            <a:pathLst>
              <a:path w="3049904" h="244475">
                <a:moveTo>
                  <a:pt x="0" y="0"/>
                </a:moveTo>
                <a:lnTo>
                  <a:pt x="3049493" y="0"/>
                </a:lnTo>
                <a:lnTo>
                  <a:pt x="3049493" y="244174"/>
                </a:lnTo>
              </a:path>
              <a:path w="3049904" h="244475">
                <a:moveTo>
                  <a:pt x="0" y="244174"/>
                </a:moveTo>
                <a:lnTo>
                  <a:pt x="0" y="0"/>
                </a:lnTo>
              </a:path>
            </a:pathLst>
          </a:custGeom>
          <a:ln w="9524">
            <a:solidFill>
              <a:srgbClr val="FFFFFF"/>
            </a:solidFill>
          </a:ln>
        </p:spPr>
        <p:txBody>
          <a:bodyPr wrap="square" lIns="0" tIns="0" rIns="0" bIns="0" rtlCol="0"/>
          <a:lstStyle/>
          <a:p>
            <a:endParaRPr/>
          </a:p>
        </p:txBody>
      </p:sp>
      <p:sp>
        <p:nvSpPr>
          <p:cNvPr id="26" name="bg object 26"/>
          <p:cNvSpPr/>
          <p:nvPr/>
        </p:nvSpPr>
        <p:spPr>
          <a:xfrm>
            <a:off x="9148356" y="6613811"/>
            <a:ext cx="3044190" cy="0"/>
          </a:xfrm>
          <a:custGeom>
            <a:avLst/>
            <a:gdLst/>
            <a:ahLst/>
            <a:cxnLst/>
            <a:rect l="l" t="t" r="r" b="b"/>
            <a:pathLst>
              <a:path w="3044190">
                <a:moveTo>
                  <a:pt x="0" y="0"/>
                </a:moveTo>
                <a:lnTo>
                  <a:pt x="3043618" y="0"/>
                </a:lnTo>
              </a:path>
            </a:pathLst>
          </a:custGeom>
          <a:ln w="9524">
            <a:solidFill>
              <a:srgbClr val="FFFFFF"/>
            </a:solidFill>
          </a:ln>
        </p:spPr>
        <p:txBody>
          <a:bodyPr wrap="square" lIns="0" tIns="0" rIns="0" bIns="0" rtlCol="0"/>
          <a:lstStyle/>
          <a:p>
            <a:endParaRPr/>
          </a:p>
        </p:txBody>
      </p:sp>
      <p:sp>
        <p:nvSpPr>
          <p:cNvPr id="27" name="bg object 27"/>
          <p:cNvSpPr/>
          <p:nvPr/>
        </p:nvSpPr>
        <p:spPr>
          <a:xfrm>
            <a:off x="9150775" y="6613811"/>
            <a:ext cx="0" cy="244475"/>
          </a:xfrm>
          <a:custGeom>
            <a:avLst/>
            <a:gdLst/>
            <a:ahLst/>
            <a:cxnLst/>
            <a:rect l="l" t="t" r="r" b="b"/>
            <a:pathLst>
              <a:path h="244475">
                <a:moveTo>
                  <a:pt x="0" y="0"/>
                </a:moveTo>
                <a:lnTo>
                  <a:pt x="0" y="244174"/>
                </a:lnTo>
              </a:path>
            </a:pathLst>
          </a:custGeom>
          <a:ln w="4687">
            <a:solidFill>
              <a:srgbClr val="FFFFFF"/>
            </a:solidFill>
          </a:ln>
        </p:spPr>
        <p:txBody>
          <a:bodyPr wrap="square" lIns="0" tIns="0" rIns="0" bIns="0" rtlCol="0"/>
          <a:lstStyle/>
          <a:p>
            <a:endParaRPr/>
          </a:p>
        </p:txBody>
      </p:sp>
      <p:sp>
        <p:nvSpPr>
          <p:cNvPr id="28" name="bg object 28"/>
          <p:cNvSpPr/>
          <p:nvPr/>
        </p:nvSpPr>
        <p:spPr>
          <a:xfrm>
            <a:off x="6098912" y="6613811"/>
            <a:ext cx="3049905" cy="244475"/>
          </a:xfrm>
          <a:custGeom>
            <a:avLst/>
            <a:gdLst/>
            <a:ahLst/>
            <a:cxnLst/>
            <a:rect l="l" t="t" r="r" b="b"/>
            <a:pathLst>
              <a:path w="3049904" h="244475">
                <a:moveTo>
                  <a:pt x="0" y="0"/>
                </a:moveTo>
                <a:lnTo>
                  <a:pt x="3049518" y="0"/>
                </a:lnTo>
                <a:lnTo>
                  <a:pt x="3049518" y="244174"/>
                </a:lnTo>
                <a:lnTo>
                  <a:pt x="0" y="244174"/>
                </a:lnTo>
                <a:lnTo>
                  <a:pt x="0" y="0"/>
                </a:lnTo>
                <a:close/>
              </a:path>
            </a:pathLst>
          </a:custGeom>
          <a:solidFill>
            <a:srgbClr val="FFB549"/>
          </a:solidFill>
        </p:spPr>
        <p:txBody>
          <a:bodyPr wrap="square" lIns="0" tIns="0" rIns="0" bIns="0" rtlCol="0"/>
          <a:lstStyle/>
          <a:p>
            <a:endParaRPr/>
          </a:p>
        </p:txBody>
      </p:sp>
      <p:sp>
        <p:nvSpPr>
          <p:cNvPr id="29" name="bg object 29"/>
          <p:cNvSpPr/>
          <p:nvPr/>
        </p:nvSpPr>
        <p:spPr>
          <a:xfrm>
            <a:off x="6098912" y="6613811"/>
            <a:ext cx="3049905" cy="244475"/>
          </a:xfrm>
          <a:custGeom>
            <a:avLst/>
            <a:gdLst/>
            <a:ahLst/>
            <a:cxnLst/>
            <a:rect l="l" t="t" r="r" b="b"/>
            <a:pathLst>
              <a:path w="3049904" h="244475">
                <a:moveTo>
                  <a:pt x="0" y="0"/>
                </a:moveTo>
                <a:lnTo>
                  <a:pt x="3049518" y="0"/>
                </a:lnTo>
                <a:lnTo>
                  <a:pt x="3049518" y="244174"/>
                </a:lnTo>
              </a:path>
              <a:path w="3049904" h="244475">
                <a:moveTo>
                  <a:pt x="0" y="244174"/>
                </a:moveTo>
                <a:lnTo>
                  <a:pt x="0" y="0"/>
                </a:lnTo>
              </a:path>
            </a:pathLst>
          </a:custGeom>
          <a:ln w="9524">
            <a:solidFill>
              <a:srgbClr val="FFFFFF"/>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600" b="1" i="0">
                <a:solidFill>
                  <a:schemeClr val="tx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3/9/2020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31877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3/9/2020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10434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Contents slide layout">
    <p:spTree>
      <p:nvGrpSpPr>
        <p:cNvPr id="1" name=""/>
        <p:cNvGrpSpPr/>
        <p:nvPr/>
      </p:nvGrpSpPr>
      <p:grpSpPr>
        <a:xfrm>
          <a:off x="0" y="0"/>
          <a:ext cx="0" cy="0"/>
          <a:chOff x="0" y="0"/>
          <a:chExt cx="0" cy="0"/>
        </a:xfrm>
      </p:grpSpPr>
      <p:sp>
        <p:nvSpPr>
          <p:cNvPr id="58" name="Picture Placeholder 57">
            <a:extLst>
              <a:ext uri="{FF2B5EF4-FFF2-40B4-BE49-F238E27FC236}">
                <a16:creationId xmlns:a16="http://schemas.microsoft.com/office/drawing/2014/main" id="{4A0BA738-1393-424E-9EAA-4B8312B81727}"/>
              </a:ext>
            </a:extLst>
          </p:cNvPr>
          <p:cNvSpPr>
            <a:spLocks noGrp="1"/>
          </p:cNvSpPr>
          <p:nvPr>
            <p:ph type="pic" idx="13" hasCustomPrompt="1"/>
          </p:nvPr>
        </p:nvSpPr>
        <p:spPr>
          <a:xfrm>
            <a:off x="5321177" y="2"/>
            <a:ext cx="6784903" cy="6593391"/>
          </a:xfrm>
          <a:custGeom>
            <a:avLst/>
            <a:gdLst>
              <a:gd name="connsiteX0" fmla="*/ 3765937 w 6784903"/>
              <a:gd name="connsiteY0" fmla="*/ 6093108 h 6593390"/>
              <a:gd name="connsiteX1" fmla="*/ 4096124 w 6784903"/>
              <a:gd name="connsiteY1" fmla="*/ 6093108 h 6593390"/>
              <a:gd name="connsiteX2" fmla="*/ 4221194 w 6784903"/>
              <a:gd name="connsiteY2" fmla="*/ 6343249 h 6593390"/>
              <a:gd name="connsiteX3" fmla="*/ 4096124 w 6784903"/>
              <a:gd name="connsiteY3" fmla="*/ 6593390 h 6593390"/>
              <a:gd name="connsiteX4" fmla="*/ 3765937 w 6784903"/>
              <a:gd name="connsiteY4" fmla="*/ 6593390 h 6593390"/>
              <a:gd name="connsiteX5" fmla="*/ 3640866 w 6784903"/>
              <a:gd name="connsiteY5" fmla="*/ 6343249 h 6593390"/>
              <a:gd name="connsiteX6" fmla="*/ 3466441 w 6784903"/>
              <a:gd name="connsiteY6" fmla="*/ 5160578 h 6593390"/>
              <a:gd name="connsiteX7" fmla="*/ 4013845 w 6784903"/>
              <a:gd name="connsiteY7" fmla="*/ 5160578 h 6593390"/>
              <a:gd name="connsiteX8" fmla="*/ 4221194 w 6784903"/>
              <a:gd name="connsiteY8" fmla="*/ 5575276 h 6593390"/>
              <a:gd name="connsiteX9" fmla="*/ 4013845 w 6784903"/>
              <a:gd name="connsiteY9" fmla="*/ 5989974 h 6593390"/>
              <a:gd name="connsiteX10" fmla="*/ 3466441 w 6784903"/>
              <a:gd name="connsiteY10" fmla="*/ 5989974 h 6593390"/>
              <a:gd name="connsiteX11" fmla="*/ 3259092 w 6784903"/>
              <a:gd name="connsiteY11" fmla="*/ 5575276 h 6593390"/>
              <a:gd name="connsiteX12" fmla="*/ 6229611 w 6784903"/>
              <a:gd name="connsiteY12" fmla="*/ 4696709 h 6593390"/>
              <a:gd name="connsiteX13" fmla="*/ 6559798 w 6784903"/>
              <a:gd name="connsiteY13" fmla="*/ 4696709 h 6593390"/>
              <a:gd name="connsiteX14" fmla="*/ 6684868 w 6784903"/>
              <a:gd name="connsiteY14" fmla="*/ 4946850 h 6593390"/>
              <a:gd name="connsiteX15" fmla="*/ 6559798 w 6784903"/>
              <a:gd name="connsiteY15" fmla="*/ 5196991 h 6593390"/>
              <a:gd name="connsiteX16" fmla="*/ 6229611 w 6784903"/>
              <a:gd name="connsiteY16" fmla="*/ 5196991 h 6593390"/>
              <a:gd name="connsiteX17" fmla="*/ 6104540 w 6784903"/>
              <a:gd name="connsiteY17" fmla="*/ 4946850 h 6593390"/>
              <a:gd name="connsiteX18" fmla="*/ 2435186 w 6784903"/>
              <a:gd name="connsiteY18" fmla="*/ 4631749 h 6593390"/>
              <a:gd name="connsiteX19" fmla="*/ 3096422 w 6784903"/>
              <a:gd name="connsiteY19" fmla="*/ 4631749 h 6593390"/>
              <a:gd name="connsiteX20" fmla="*/ 3346890 w 6784903"/>
              <a:gd name="connsiteY20" fmla="*/ 5132685 h 6593390"/>
              <a:gd name="connsiteX21" fmla="*/ 3096422 w 6784903"/>
              <a:gd name="connsiteY21" fmla="*/ 5633621 h 6593390"/>
              <a:gd name="connsiteX22" fmla="*/ 2435186 w 6784903"/>
              <a:gd name="connsiteY22" fmla="*/ 5633621 h 6593390"/>
              <a:gd name="connsiteX23" fmla="*/ 2184718 w 6784903"/>
              <a:gd name="connsiteY23" fmla="*/ 5132685 h 6593390"/>
              <a:gd name="connsiteX24" fmla="*/ 3444958 w 6784903"/>
              <a:gd name="connsiteY24" fmla="*/ 4086739 h 6593390"/>
              <a:gd name="connsiteX25" fmla="*/ 4106194 w 6784903"/>
              <a:gd name="connsiteY25" fmla="*/ 4086739 h 6593390"/>
              <a:gd name="connsiteX26" fmla="*/ 4356662 w 6784903"/>
              <a:gd name="connsiteY26" fmla="*/ 4587675 h 6593390"/>
              <a:gd name="connsiteX27" fmla="*/ 4106194 w 6784903"/>
              <a:gd name="connsiteY27" fmla="*/ 5088611 h 6593390"/>
              <a:gd name="connsiteX28" fmla="*/ 3444958 w 6784903"/>
              <a:gd name="connsiteY28" fmla="*/ 5088611 h 6593390"/>
              <a:gd name="connsiteX29" fmla="*/ 3194490 w 6784903"/>
              <a:gd name="connsiteY29" fmla="*/ 4587675 h 6593390"/>
              <a:gd name="connsiteX30" fmla="*/ 1268770 w 6784903"/>
              <a:gd name="connsiteY30" fmla="*/ 4077356 h 6593390"/>
              <a:gd name="connsiteX31" fmla="*/ 1983697 w 6784903"/>
              <a:gd name="connsiteY31" fmla="*/ 4077356 h 6593390"/>
              <a:gd name="connsiteX32" fmla="*/ 2254502 w 6784903"/>
              <a:gd name="connsiteY32" fmla="*/ 4618967 h 6593390"/>
              <a:gd name="connsiteX33" fmla="*/ 1983697 w 6784903"/>
              <a:gd name="connsiteY33" fmla="*/ 5160578 h 6593390"/>
              <a:gd name="connsiteX34" fmla="*/ 1268770 w 6784903"/>
              <a:gd name="connsiteY34" fmla="*/ 5160578 h 6593390"/>
              <a:gd name="connsiteX35" fmla="*/ 997964 w 6784903"/>
              <a:gd name="connsiteY35" fmla="*/ 4618967 h 6593390"/>
              <a:gd name="connsiteX36" fmla="*/ 5930115 w 6784903"/>
              <a:gd name="connsiteY36" fmla="*/ 3764179 h 6593390"/>
              <a:gd name="connsiteX37" fmla="*/ 6477519 w 6784903"/>
              <a:gd name="connsiteY37" fmla="*/ 3764179 h 6593390"/>
              <a:gd name="connsiteX38" fmla="*/ 6684868 w 6784903"/>
              <a:gd name="connsiteY38" fmla="*/ 4178877 h 6593390"/>
              <a:gd name="connsiteX39" fmla="*/ 6477519 w 6784903"/>
              <a:gd name="connsiteY39" fmla="*/ 4593575 h 6593390"/>
              <a:gd name="connsiteX40" fmla="*/ 5930115 w 6784903"/>
              <a:gd name="connsiteY40" fmla="*/ 4593575 h 6593390"/>
              <a:gd name="connsiteX41" fmla="*/ 5722766 w 6784903"/>
              <a:gd name="connsiteY41" fmla="*/ 4178877 h 6593390"/>
              <a:gd name="connsiteX42" fmla="*/ 2343499 w 6784903"/>
              <a:gd name="connsiteY42" fmla="*/ 3363749 h 6593390"/>
              <a:gd name="connsiteX43" fmla="*/ 3118568 w 6784903"/>
              <a:gd name="connsiteY43" fmla="*/ 3363749 h 6593390"/>
              <a:gd name="connsiteX44" fmla="*/ 3412154 w 6784903"/>
              <a:gd name="connsiteY44" fmla="*/ 3950922 h 6593390"/>
              <a:gd name="connsiteX45" fmla="*/ 3118568 w 6784903"/>
              <a:gd name="connsiteY45" fmla="*/ 4538095 h 6593390"/>
              <a:gd name="connsiteX46" fmla="*/ 2343499 w 6784903"/>
              <a:gd name="connsiteY46" fmla="*/ 4538095 h 6593390"/>
              <a:gd name="connsiteX47" fmla="*/ 2049912 w 6784903"/>
              <a:gd name="connsiteY47" fmla="*/ 3950922 h 6593390"/>
              <a:gd name="connsiteX48" fmla="*/ 4891279 w 6784903"/>
              <a:gd name="connsiteY48" fmla="*/ 3210059 h 6593390"/>
              <a:gd name="connsiteX49" fmla="*/ 5552515 w 6784903"/>
              <a:gd name="connsiteY49" fmla="*/ 3210059 h 6593390"/>
              <a:gd name="connsiteX50" fmla="*/ 5802983 w 6784903"/>
              <a:gd name="connsiteY50" fmla="*/ 3710994 h 6593390"/>
              <a:gd name="connsiteX51" fmla="*/ 5552515 w 6784903"/>
              <a:gd name="connsiteY51" fmla="*/ 4211930 h 6593390"/>
              <a:gd name="connsiteX52" fmla="*/ 4891279 w 6784903"/>
              <a:gd name="connsiteY52" fmla="*/ 4211930 h 6593390"/>
              <a:gd name="connsiteX53" fmla="*/ 4640811 w 6784903"/>
              <a:gd name="connsiteY53" fmla="*/ 3710994 h 6593390"/>
              <a:gd name="connsiteX54" fmla="*/ 1099001 w 6784903"/>
              <a:gd name="connsiteY54" fmla="*/ 2682602 h 6593390"/>
              <a:gd name="connsiteX55" fmla="*/ 1937057 w 6784903"/>
              <a:gd name="connsiteY55" fmla="*/ 2682602 h 6593390"/>
              <a:gd name="connsiteX56" fmla="*/ 2254502 w 6784903"/>
              <a:gd name="connsiteY56" fmla="*/ 3317492 h 6593390"/>
              <a:gd name="connsiteX57" fmla="*/ 1937057 w 6784903"/>
              <a:gd name="connsiteY57" fmla="*/ 3952382 h 6593390"/>
              <a:gd name="connsiteX58" fmla="*/ 1099001 w 6784903"/>
              <a:gd name="connsiteY58" fmla="*/ 3952382 h 6593390"/>
              <a:gd name="connsiteX59" fmla="*/ 781556 w 6784903"/>
              <a:gd name="connsiteY59" fmla="*/ 3317492 h 6593390"/>
              <a:gd name="connsiteX60" fmla="*/ 3593219 w 6784903"/>
              <a:gd name="connsiteY60" fmla="*/ 2668447 h 6593390"/>
              <a:gd name="connsiteX61" fmla="*/ 4444356 w 6784903"/>
              <a:gd name="connsiteY61" fmla="*/ 2668447 h 6593390"/>
              <a:gd name="connsiteX62" fmla="*/ 4766756 w 6784903"/>
              <a:gd name="connsiteY62" fmla="*/ 3313248 h 6593390"/>
              <a:gd name="connsiteX63" fmla="*/ 4444356 w 6784903"/>
              <a:gd name="connsiteY63" fmla="*/ 3958049 h 6593390"/>
              <a:gd name="connsiteX64" fmla="*/ 3593219 w 6784903"/>
              <a:gd name="connsiteY64" fmla="*/ 3958049 h 6593390"/>
              <a:gd name="connsiteX65" fmla="*/ 3270818 w 6784903"/>
              <a:gd name="connsiteY65" fmla="*/ 3313248 h 6593390"/>
              <a:gd name="connsiteX66" fmla="*/ 5873199 w 6784903"/>
              <a:gd name="connsiteY66" fmla="*/ 2659173 h 6593390"/>
              <a:gd name="connsiteX67" fmla="*/ 6534435 w 6784903"/>
              <a:gd name="connsiteY67" fmla="*/ 2659173 h 6593390"/>
              <a:gd name="connsiteX68" fmla="*/ 6784903 w 6784903"/>
              <a:gd name="connsiteY68" fmla="*/ 3160110 h 6593390"/>
              <a:gd name="connsiteX69" fmla="*/ 6534435 w 6784903"/>
              <a:gd name="connsiteY69" fmla="*/ 3661045 h 6593390"/>
              <a:gd name="connsiteX70" fmla="*/ 5873199 w 6784903"/>
              <a:gd name="connsiteY70" fmla="*/ 3661045 h 6593390"/>
              <a:gd name="connsiteX71" fmla="*/ 5622731 w 6784903"/>
              <a:gd name="connsiteY71" fmla="*/ 3160110 h 6593390"/>
              <a:gd name="connsiteX72" fmla="*/ 331603 w 6784903"/>
              <a:gd name="connsiteY72" fmla="*/ 2077336 h 6593390"/>
              <a:gd name="connsiteX73" fmla="*/ 879007 w 6784903"/>
              <a:gd name="connsiteY73" fmla="*/ 2077336 h 6593390"/>
              <a:gd name="connsiteX74" fmla="*/ 1086356 w 6784903"/>
              <a:gd name="connsiteY74" fmla="*/ 2492034 h 6593390"/>
              <a:gd name="connsiteX75" fmla="*/ 879007 w 6784903"/>
              <a:gd name="connsiteY75" fmla="*/ 2906732 h 6593390"/>
              <a:gd name="connsiteX76" fmla="*/ 331603 w 6784903"/>
              <a:gd name="connsiteY76" fmla="*/ 2906732 h 6593390"/>
              <a:gd name="connsiteX77" fmla="*/ 124254 w 6784903"/>
              <a:gd name="connsiteY77" fmla="*/ 2492034 h 6593390"/>
              <a:gd name="connsiteX78" fmla="*/ 2346776 w 6784903"/>
              <a:gd name="connsiteY78" fmla="*/ 2016018 h 6593390"/>
              <a:gd name="connsiteX79" fmla="*/ 3184832 w 6784903"/>
              <a:gd name="connsiteY79" fmla="*/ 2016018 h 6593390"/>
              <a:gd name="connsiteX80" fmla="*/ 3502277 w 6784903"/>
              <a:gd name="connsiteY80" fmla="*/ 2650907 h 6593390"/>
              <a:gd name="connsiteX81" fmla="*/ 3184832 w 6784903"/>
              <a:gd name="connsiteY81" fmla="*/ 3285798 h 6593390"/>
              <a:gd name="connsiteX82" fmla="*/ 2346776 w 6784903"/>
              <a:gd name="connsiteY82" fmla="*/ 3285798 h 6593390"/>
              <a:gd name="connsiteX83" fmla="*/ 2029331 w 6784903"/>
              <a:gd name="connsiteY83" fmla="*/ 2650907 h 6593390"/>
              <a:gd name="connsiteX84" fmla="*/ 4789399 w 6784903"/>
              <a:gd name="connsiteY84" fmla="*/ 2014374 h 6593390"/>
              <a:gd name="connsiteX85" fmla="*/ 5504326 w 6784903"/>
              <a:gd name="connsiteY85" fmla="*/ 2014374 h 6593390"/>
              <a:gd name="connsiteX86" fmla="*/ 5775131 w 6784903"/>
              <a:gd name="connsiteY86" fmla="*/ 2555984 h 6593390"/>
              <a:gd name="connsiteX87" fmla="*/ 5504326 w 6784903"/>
              <a:gd name="connsiteY87" fmla="*/ 3097595 h 6593390"/>
              <a:gd name="connsiteX88" fmla="*/ 4789399 w 6784903"/>
              <a:gd name="connsiteY88" fmla="*/ 3097595 h 6593390"/>
              <a:gd name="connsiteX89" fmla="*/ 4518593 w 6784903"/>
              <a:gd name="connsiteY89" fmla="*/ 2555984 h 6593390"/>
              <a:gd name="connsiteX90" fmla="*/ 1221145 w 6784903"/>
              <a:gd name="connsiteY90" fmla="*/ 1514388 h 6593390"/>
              <a:gd name="connsiteX91" fmla="*/ 1936072 w 6784903"/>
              <a:gd name="connsiteY91" fmla="*/ 1514388 h 6593390"/>
              <a:gd name="connsiteX92" fmla="*/ 2206877 w 6784903"/>
              <a:gd name="connsiteY92" fmla="*/ 2055999 h 6593390"/>
              <a:gd name="connsiteX93" fmla="*/ 1936072 w 6784903"/>
              <a:gd name="connsiteY93" fmla="*/ 2597610 h 6593390"/>
              <a:gd name="connsiteX94" fmla="*/ 1221145 w 6784903"/>
              <a:gd name="connsiteY94" fmla="*/ 2597610 h 6593390"/>
              <a:gd name="connsiteX95" fmla="*/ 950339 w 6784903"/>
              <a:gd name="connsiteY95" fmla="*/ 2055999 h 6593390"/>
              <a:gd name="connsiteX96" fmla="*/ 547249 w 6784903"/>
              <a:gd name="connsiteY96" fmla="*/ 1479065 h 6593390"/>
              <a:gd name="connsiteX97" fmla="*/ 877436 w 6784903"/>
              <a:gd name="connsiteY97" fmla="*/ 1479065 h 6593390"/>
              <a:gd name="connsiteX98" fmla="*/ 1002506 w 6784903"/>
              <a:gd name="connsiteY98" fmla="*/ 1729206 h 6593390"/>
              <a:gd name="connsiteX99" fmla="*/ 877436 w 6784903"/>
              <a:gd name="connsiteY99" fmla="*/ 1979347 h 6593390"/>
              <a:gd name="connsiteX100" fmla="*/ 547249 w 6784903"/>
              <a:gd name="connsiteY100" fmla="*/ 1979347 h 6593390"/>
              <a:gd name="connsiteX101" fmla="*/ 422178 w 6784903"/>
              <a:gd name="connsiteY101" fmla="*/ 1729206 h 6593390"/>
              <a:gd name="connsiteX102" fmla="*/ 90919 w 6784903"/>
              <a:gd name="connsiteY102" fmla="*/ 1396400 h 6593390"/>
              <a:gd name="connsiteX103" fmla="*/ 330944 w 6784903"/>
              <a:gd name="connsiteY103" fmla="*/ 1396400 h 6593390"/>
              <a:gd name="connsiteX104" fmla="*/ 421863 w 6784903"/>
              <a:gd name="connsiteY104" fmla="*/ 1578237 h 6593390"/>
              <a:gd name="connsiteX105" fmla="*/ 330944 w 6784903"/>
              <a:gd name="connsiteY105" fmla="*/ 1760074 h 6593390"/>
              <a:gd name="connsiteX106" fmla="*/ 90919 w 6784903"/>
              <a:gd name="connsiteY106" fmla="*/ 1760074 h 6593390"/>
              <a:gd name="connsiteX107" fmla="*/ 0 w 6784903"/>
              <a:gd name="connsiteY107" fmla="*/ 1578237 h 6593390"/>
              <a:gd name="connsiteX108" fmla="*/ 3562675 w 6784903"/>
              <a:gd name="connsiteY108" fmla="*/ 1286205 h 6593390"/>
              <a:gd name="connsiteX109" fmla="*/ 4400731 w 6784903"/>
              <a:gd name="connsiteY109" fmla="*/ 1286205 h 6593390"/>
              <a:gd name="connsiteX110" fmla="*/ 4718176 w 6784903"/>
              <a:gd name="connsiteY110" fmla="*/ 1921095 h 6593390"/>
              <a:gd name="connsiteX111" fmla="*/ 4400731 w 6784903"/>
              <a:gd name="connsiteY111" fmla="*/ 2555984 h 6593390"/>
              <a:gd name="connsiteX112" fmla="*/ 3562675 w 6784903"/>
              <a:gd name="connsiteY112" fmla="*/ 2555984 h 6593390"/>
              <a:gd name="connsiteX113" fmla="*/ 3245230 w 6784903"/>
              <a:gd name="connsiteY113" fmla="*/ 1921095 h 6593390"/>
              <a:gd name="connsiteX114" fmla="*/ 2795277 w 6784903"/>
              <a:gd name="connsiteY114" fmla="*/ 680938 h 6593390"/>
              <a:gd name="connsiteX115" fmla="*/ 3342681 w 6784903"/>
              <a:gd name="connsiteY115" fmla="*/ 680938 h 6593390"/>
              <a:gd name="connsiteX116" fmla="*/ 3550030 w 6784903"/>
              <a:gd name="connsiteY116" fmla="*/ 1095636 h 6593390"/>
              <a:gd name="connsiteX117" fmla="*/ 3342681 w 6784903"/>
              <a:gd name="connsiteY117" fmla="*/ 1510335 h 6593390"/>
              <a:gd name="connsiteX118" fmla="*/ 2795277 w 6784903"/>
              <a:gd name="connsiteY118" fmla="*/ 1510335 h 6593390"/>
              <a:gd name="connsiteX119" fmla="*/ 2587928 w 6784903"/>
              <a:gd name="connsiteY119" fmla="*/ 1095636 h 6593390"/>
              <a:gd name="connsiteX120" fmla="*/ 4810450 w 6784903"/>
              <a:gd name="connsiteY120" fmla="*/ 619619 h 6593390"/>
              <a:gd name="connsiteX121" fmla="*/ 5648506 w 6784903"/>
              <a:gd name="connsiteY121" fmla="*/ 619619 h 6593390"/>
              <a:gd name="connsiteX122" fmla="*/ 5965951 w 6784903"/>
              <a:gd name="connsiteY122" fmla="*/ 1254509 h 6593390"/>
              <a:gd name="connsiteX123" fmla="*/ 5648506 w 6784903"/>
              <a:gd name="connsiteY123" fmla="*/ 1889400 h 6593390"/>
              <a:gd name="connsiteX124" fmla="*/ 4810450 w 6784903"/>
              <a:gd name="connsiteY124" fmla="*/ 1889400 h 6593390"/>
              <a:gd name="connsiteX125" fmla="*/ 4493005 w 6784903"/>
              <a:gd name="connsiteY125" fmla="*/ 1254509 h 6593390"/>
              <a:gd name="connsiteX126" fmla="*/ 3684819 w 6784903"/>
              <a:gd name="connsiteY126" fmla="*/ 117990 h 6593390"/>
              <a:gd name="connsiteX127" fmla="*/ 4399746 w 6784903"/>
              <a:gd name="connsiteY127" fmla="*/ 117990 h 6593390"/>
              <a:gd name="connsiteX128" fmla="*/ 4670551 w 6784903"/>
              <a:gd name="connsiteY128" fmla="*/ 659601 h 6593390"/>
              <a:gd name="connsiteX129" fmla="*/ 4399746 w 6784903"/>
              <a:gd name="connsiteY129" fmla="*/ 1201213 h 6593390"/>
              <a:gd name="connsiteX130" fmla="*/ 3684819 w 6784903"/>
              <a:gd name="connsiteY130" fmla="*/ 1201213 h 6593390"/>
              <a:gd name="connsiteX131" fmla="*/ 3414013 w 6784903"/>
              <a:gd name="connsiteY131" fmla="*/ 659601 h 6593390"/>
              <a:gd name="connsiteX132" fmla="*/ 3010923 w 6784903"/>
              <a:gd name="connsiteY132" fmla="*/ 82667 h 6593390"/>
              <a:gd name="connsiteX133" fmla="*/ 3341110 w 6784903"/>
              <a:gd name="connsiteY133" fmla="*/ 82667 h 6593390"/>
              <a:gd name="connsiteX134" fmla="*/ 3466180 w 6784903"/>
              <a:gd name="connsiteY134" fmla="*/ 332808 h 6593390"/>
              <a:gd name="connsiteX135" fmla="*/ 3341110 w 6784903"/>
              <a:gd name="connsiteY135" fmla="*/ 582949 h 6593390"/>
              <a:gd name="connsiteX136" fmla="*/ 3010923 w 6784903"/>
              <a:gd name="connsiteY136" fmla="*/ 582949 h 6593390"/>
              <a:gd name="connsiteX137" fmla="*/ 2885852 w 6784903"/>
              <a:gd name="connsiteY137" fmla="*/ 332808 h 6593390"/>
              <a:gd name="connsiteX138" fmla="*/ 2554593 w 6784903"/>
              <a:gd name="connsiteY138" fmla="*/ 0 h 6593390"/>
              <a:gd name="connsiteX139" fmla="*/ 2794618 w 6784903"/>
              <a:gd name="connsiteY139" fmla="*/ 0 h 6593390"/>
              <a:gd name="connsiteX140" fmla="*/ 2885536 w 6784903"/>
              <a:gd name="connsiteY140" fmla="*/ 181837 h 6593390"/>
              <a:gd name="connsiteX141" fmla="*/ 2794618 w 6784903"/>
              <a:gd name="connsiteY141" fmla="*/ 363674 h 6593390"/>
              <a:gd name="connsiteX142" fmla="*/ 2554593 w 6784903"/>
              <a:gd name="connsiteY142" fmla="*/ 363674 h 6593390"/>
              <a:gd name="connsiteX143" fmla="*/ 2463674 w 6784903"/>
              <a:gd name="connsiteY143" fmla="*/ 181837 h 659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784903" h="6593390">
                <a:moveTo>
                  <a:pt x="3765937" y="6093108"/>
                </a:moveTo>
                <a:lnTo>
                  <a:pt x="4096124" y="6093108"/>
                </a:lnTo>
                <a:lnTo>
                  <a:pt x="4221194" y="6343249"/>
                </a:lnTo>
                <a:lnTo>
                  <a:pt x="4096124" y="6593390"/>
                </a:lnTo>
                <a:lnTo>
                  <a:pt x="3765937" y="6593390"/>
                </a:lnTo>
                <a:lnTo>
                  <a:pt x="3640866" y="6343249"/>
                </a:lnTo>
                <a:close/>
                <a:moveTo>
                  <a:pt x="3466441" y="5160578"/>
                </a:moveTo>
                <a:lnTo>
                  <a:pt x="4013845" y="5160578"/>
                </a:lnTo>
                <a:lnTo>
                  <a:pt x="4221194" y="5575276"/>
                </a:lnTo>
                <a:lnTo>
                  <a:pt x="4013845" y="5989974"/>
                </a:lnTo>
                <a:lnTo>
                  <a:pt x="3466441" y="5989974"/>
                </a:lnTo>
                <a:lnTo>
                  <a:pt x="3259092" y="5575276"/>
                </a:lnTo>
                <a:close/>
                <a:moveTo>
                  <a:pt x="6229611" y="4696709"/>
                </a:moveTo>
                <a:lnTo>
                  <a:pt x="6559798" y="4696709"/>
                </a:lnTo>
                <a:lnTo>
                  <a:pt x="6684868" y="4946850"/>
                </a:lnTo>
                <a:lnTo>
                  <a:pt x="6559798" y="5196991"/>
                </a:lnTo>
                <a:lnTo>
                  <a:pt x="6229611" y="5196991"/>
                </a:lnTo>
                <a:lnTo>
                  <a:pt x="6104540" y="4946850"/>
                </a:lnTo>
                <a:close/>
                <a:moveTo>
                  <a:pt x="2435186" y="4631749"/>
                </a:moveTo>
                <a:lnTo>
                  <a:pt x="3096422" y="4631749"/>
                </a:lnTo>
                <a:lnTo>
                  <a:pt x="3346890" y="5132685"/>
                </a:lnTo>
                <a:lnTo>
                  <a:pt x="3096422" y="5633621"/>
                </a:lnTo>
                <a:lnTo>
                  <a:pt x="2435186" y="5633621"/>
                </a:lnTo>
                <a:lnTo>
                  <a:pt x="2184718" y="5132685"/>
                </a:lnTo>
                <a:close/>
                <a:moveTo>
                  <a:pt x="3444958" y="4086739"/>
                </a:moveTo>
                <a:lnTo>
                  <a:pt x="4106194" y="4086739"/>
                </a:lnTo>
                <a:lnTo>
                  <a:pt x="4356662" y="4587675"/>
                </a:lnTo>
                <a:lnTo>
                  <a:pt x="4106194" y="5088611"/>
                </a:lnTo>
                <a:lnTo>
                  <a:pt x="3444958" y="5088611"/>
                </a:lnTo>
                <a:lnTo>
                  <a:pt x="3194490" y="4587675"/>
                </a:lnTo>
                <a:close/>
                <a:moveTo>
                  <a:pt x="1268770" y="4077356"/>
                </a:moveTo>
                <a:lnTo>
                  <a:pt x="1983697" y="4077356"/>
                </a:lnTo>
                <a:lnTo>
                  <a:pt x="2254502" y="4618967"/>
                </a:lnTo>
                <a:lnTo>
                  <a:pt x="1983697" y="5160578"/>
                </a:lnTo>
                <a:lnTo>
                  <a:pt x="1268770" y="5160578"/>
                </a:lnTo>
                <a:lnTo>
                  <a:pt x="997964" y="4618967"/>
                </a:lnTo>
                <a:close/>
                <a:moveTo>
                  <a:pt x="5930115" y="3764179"/>
                </a:moveTo>
                <a:lnTo>
                  <a:pt x="6477519" y="3764179"/>
                </a:lnTo>
                <a:lnTo>
                  <a:pt x="6684868" y="4178877"/>
                </a:lnTo>
                <a:lnTo>
                  <a:pt x="6477519" y="4593575"/>
                </a:lnTo>
                <a:lnTo>
                  <a:pt x="5930115" y="4593575"/>
                </a:lnTo>
                <a:lnTo>
                  <a:pt x="5722766" y="4178877"/>
                </a:lnTo>
                <a:close/>
                <a:moveTo>
                  <a:pt x="2343499" y="3363749"/>
                </a:moveTo>
                <a:lnTo>
                  <a:pt x="3118568" y="3363749"/>
                </a:lnTo>
                <a:lnTo>
                  <a:pt x="3412154" y="3950922"/>
                </a:lnTo>
                <a:lnTo>
                  <a:pt x="3118568" y="4538095"/>
                </a:lnTo>
                <a:lnTo>
                  <a:pt x="2343499" y="4538095"/>
                </a:lnTo>
                <a:lnTo>
                  <a:pt x="2049912" y="3950922"/>
                </a:lnTo>
                <a:close/>
                <a:moveTo>
                  <a:pt x="4891279" y="3210059"/>
                </a:moveTo>
                <a:lnTo>
                  <a:pt x="5552515" y="3210059"/>
                </a:lnTo>
                <a:lnTo>
                  <a:pt x="5802983" y="3710994"/>
                </a:lnTo>
                <a:lnTo>
                  <a:pt x="5552515" y="4211930"/>
                </a:lnTo>
                <a:lnTo>
                  <a:pt x="4891279" y="4211930"/>
                </a:lnTo>
                <a:lnTo>
                  <a:pt x="4640811" y="3710994"/>
                </a:lnTo>
                <a:close/>
                <a:moveTo>
                  <a:pt x="1099001" y="2682602"/>
                </a:moveTo>
                <a:lnTo>
                  <a:pt x="1937057" y="2682602"/>
                </a:lnTo>
                <a:lnTo>
                  <a:pt x="2254502" y="3317492"/>
                </a:lnTo>
                <a:lnTo>
                  <a:pt x="1937057" y="3952382"/>
                </a:lnTo>
                <a:lnTo>
                  <a:pt x="1099001" y="3952382"/>
                </a:lnTo>
                <a:lnTo>
                  <a:pt x="781556" y="3317492"/>
                </a:lnTo>
                <a:close/>
                <a:moveTo>
                  <a:pt x="3593219" y="2668447"/>
                </a:moveTo>
                <a:lnTo>
                  <a:pt x="4444356" y="2668447"/>
                </a:lnTo>
                <a:lnTo>
                  <a:pt x="4766756" y="3313248"/>
                </a:lnTo>
                <a:lnTo>
                  <a:pt x="4444356" y="3958049"/>
                </a:lnTo>
                <a:lnTo>
                  <a:pt x="3593219" y="3958049"/>
                </a:lnTo>
                <a:lnTo>
                  <a:pt x="3270818" y="3313248"/>
                </a:lnTo>
                <a:close/>
                <a:moveTo>
                  <a:pt x="5873199" y="2659173"/>
                </a:moveTo>
                <a:lnTo>
                  <a:pt x="6534435" y="2659173"/>
                </a:lnTo>
                <a:lnTo>
                  <a:pt x="6784903" y="3160110"/>
                </a:lnTo>
                <a:lnTo>
                  <a:pt x="6534435" y="3661045"/>
                </a:lnTo>
                <a:lnTo>
                  <a:pt x="5873199" y="3661045"/>
                </a:lnTo>
                <a:lnTo>
                  <a:pt x="5622731" y="3160110"/>
                </a:lnTo>
                <a:close/>
                <a:moveTo>
                  <a:pt x="331603" y="2077336"/>
                </a:moveTo>
                <a:lnTo>
                  <a:pt x="879007" y="2077336"/>
                </a:lnTo>
                <a:lnTo>
                  <a:pt x="1086356" y="2492034"/>
                </a:lnTo>
                <a:lnTo>
                  <a:pt x="879007" y="2906732"/>
                </a:lnTo>
                <a:lnTo>
                  <a:pt x="331603" y="2906732"/>
                </a:lnTo>
                <a:lnTo>
                  <a:pt x="124254" y="2492034"/>
                </a:lnTo>
                <a:close/>
                <a:moveTo>
                  <a:pt x="2346776" y="2016018"/>
                </a:moveTo>
                <a:lnTo>
                  <a:pt x="3184832" y="2016018"/>
                </a:lnTo>
                <a:lnTo>
                  <a:pt x="3502277" y="2650907"/>
                </a:lnTo>
                <a:lnTo>
                  <a:pt x="3184832" y="3285798"/>
                </a:lnTo>
                <a:lnTo>
                  <a:pt x="2346776" y="3285798"/>
                </a:lnTo>
                <a:lnTo>
                  <a:pt x="2029331" y="2650907"/>
                </a:lnTo>
                <a:close/>
                <a:moveTo>
                  <a:pt x="4789399" y="2014374"/>
                </a:moveTo>
                <a:lnTo>
                  <a:pt x="5504326" y="2014374"/>
                </a:lnTo>
                <a:lnTo>
                  <a:pt x="5775131" y="2555984"/>
                </a:lnTo>
                <a:lnTo>
                  <a:pt x="5504326" y="3097595"/>
                </a:lnTo>
                <a:lnTo>
                  <a:pt x="4789399" y="3097595"/>
                </a:lnTo>
                <a:lnTo>
                  <a:pt x="4518593" y="2555984"/>
                </a:lnTo>
                <a:close/>
                <a:moveTo>
                  <a:pt x="1221145" y="1514388"/>
                </a:moveTo>
                <a:lnTo>
                  <a:pt x="1936072" y="1514388"/>
                </a:lnTo>
                <a:lnTo>
                  <a:pt x="2206877" y="2055999"/>
                </a:lnTo>
                <a:lnTo>
                  <a:pt x="1936072" y="2597610"/>
                </a:lnTo>
                <a:lnTo>
                  <a:pt x="1221145" y="2597610"/>
                </a:lnTo>
                <a:lnTo>
                  <a:pt x="950339" y="2055999"/>
                </a:lnTo>
                <a:close/>
                <a:moveTo>
                  <a:pt x="547249" y="1479065"/>
                </a:moveTo>
                <a:lnTo>
                  <a:pt x="877436" y="1479065"/>
                </a:lnTo>
                <a:lnTo>
                  <a:pt x="1002506" y="1729206"/>
                </a:lnTo>
                <a:lnTo>
                  <a:pt x="877436" y="1979347"/>
                </a:lnTo>
                <a:lnTo>
                  <a:pt x="547249" y="1979347"/>
                </a:lnTo>
                <a:lnTo>
                  <a:pt x="422178" y="1729206"/>
                </a:lnTo>
                <a:close/>
                <a:moveTo>
                  <a:pt x="90919" y="1396400"/>
                </a:moveTo>
                <a:lnTo>
                  <a:pt x="330944" y="1396400"/>
                </a:lnTo>
                <a:lnTo>
                  <a:pt x="421863" y="1578237"/>
                </a:lnTo>
                <a:lnTo>
                  <a:pt x="330944" y="1760074"/>
                </a:lnTo>
                <a:lnTo>
                  <a:pt x="90919" y="1760074"/>
                </a:lnTo>
                <a:lnTo>
                  <a:pt x="0" y="1578237"/>
                </a:lnTo>
                <a:close/>
                <a:moveTo>
                  <a:pt x="3562675" y="1286205"/>
                </a:moveTo>
                <a:lnTo>
                  <a:pt x="4400731" y="1286205"/>
                </a:lnTo>
                <a:lnTo>
                  <a:pt x="4718176" y="1921095"/>
                </a:lnTo>
                <a:lnTo>
                  <a:pt x="4400731" y="2555984"/>
                </a:lnTo>
                <a:lnTo>
                  <a:pt x="3562675" y="2555984"/>
                </a:lnTo>
                <a:lnTo>
                  <a:pt x="3245230" y="1921095"/>
                </a:lnTo>
                <a:close/>
                <a:moveTo>
                  <a:pt x="2795277" y="680938"/>
                </a:moveTo>
                <a:lnTo>
                  <a:pt x="3342681" y="680938"/>
                </a:lnTo>
                <a:lnTo>
                  <a:pt x="3550030" y="1095636"/>
                </a:lnTo>
                <a:lnTo>
                  <a:pt x="3342681" y="1510335"/>
                </a:lnTo>
                <a:lnTo>
                  <a:pt x="2795277" y="1510335"/>
                </a:lnTo>
                <a:lnTo>
                  <a:pt x="2587928" y="1095636"/>
                </a:lnTo>
                <a:close/>
                <a:moveTo>
                  <a:pt x="4810450" y="619619"/>
                </a:moveTo>
                <a:lnTo>
                  <a:pt x="5648506" y="619619"/>
                </a:lnTo>
                <a:lnTo>
                  <a:pt x="5965951" y="1254509"/>
                </a:lnTo>
                <a:lnTo>
                  <a:pt x="5648506" y="1889400"/>
                </a:lnTo>
                <a:lnTo>
                  <a:pt x="4810450" y="1889400"/>
                </a:lnTo>
                <a:lnTo>
                  <a:pt x="4493005" y="1254509"/>
                </a:lnTo>
                <a:close/>
                <a:moveTo>
                  <a:pt x="3684819" y="117990"/>
                </a:moveTo>
                <a:lnTo>
                  <a:pt x="4399746" y="117990"/>
                </a:lnTo>
                <a:lnTo>
                  <a:pt x="4670551" y="659601"/>
                </a:lnTo>
                <a:lnTo>
                  <a:pt x="4399746" y="1201213"/>
                </a:lnTo>
                <a:lnTo>
                  <a:pt x="3684819" y="1201213"/>
                </a:lnTo>
                <a:lnTo>
                  <a:pt x="3414013" y="659601"/>
                </a:lnTo>
                <a:close/>
                <a:moveTo>
                  <a:pt x="3010923" y="82667"/>
                </a:moveTo>
                <a:lnTo>
                  <a:pt x="3341110" y="82667"/>
                </a:lnTo>
                <a:lnTo>
                  <a:pt x="3466180" y="332808"/>
                </a:lnTo>
                <a:lnTo>
                  <a:pt x="3341110" y="582949"/>
                </a:lnTo>
                <a:lnTo>
                  <a:pt x="3010923" y="582949"/>
                </a:lnTo>
                <a:lnTo>
                  <a:pt x="2885852" y="332808"/>
                </a:lnTo>
                <a:close/>
                <a:moveTo>
                  <a:pt x="2554593" y="0"/>
                </a:moveTo>
                <a:lnTo>
                  <a:pt x="2794618" y="0"/>
                </a:lnTo>
                <a:lnTo>
                  <a:pt x="2885536" y="181837"/>
                </a:lnTo>
                <a:lnTo>
                  <a:pt x="2794618" y="363674"/>
                </a:lnTo>
                <a:lnTo>
                  <a:pt x="2554593" y="363674"/>
                </a:lnTo>
                <a:lnTo>
                  <a:pt x="2463674" y="181837"/>
                </a:lnTo>
                <a:close/>
              </a:path>
            </a:pathLst>
          </a:custGeom>
          <a:solidFill>
            <a:schemeClr val="bg1">
              <a:lumMod val="95000"/>
            </a:schemeClr>
          </a:solidFill>
          <a:ln w="95250">
            <a:noFill/>
          </a:ln>
        </p:spPr>
        <p:txBody>
          <a:bodyPr wrap="square" anchor="ctr">
            <a:noAutofit/>
          </a:bodyPr>
          <a:lstStyle>
            <a:lvl1pPr marL="0" indent="0" algn="ctr">
              <a:buNone/>
              <a:defRPr sz="1800" baseline="0">
                <a:solidFill>
                  <a:schemeClr val="tx1">
                    <a:lumMod val="75000"/>
                    <a:lumOff val="25000"/>
                  </a:schemeClr>
                </a:solidFill>
                <a:latin typeface="+mn-lt"/>
                <a:cs typeface="Arial" pitchFamily="34" charset="0"/>
              </a:defRPr>
            </a:lvl1pPr>
            <a:lvl2pPr marL="457211" indent="0">
              <a:buNone/>
              <a:defRPr sz="2800"/>
            </a:lvl2pPr>
            <a:lvl3pPr marL="914424" indent="0">
              <a:buNone/>
              <a:defRPr sz="2400"/>
            </a:lvl3pPr>
            <a:lvl4pPr marL="1371635" indent="0">
              <a:buNone/>
              <a:defRPr sz="2000"/>
            </a:lvl4pPr>
            <a:lvl5pPr marL="1828845" indent="0">
              <a:buNone/>
              <a:defRPr sz="2000"/>
            </a:lvl5pPr>
            <a:lvl6pPr marL="2286058" indent="0">
              <a:buNone/>
              <a:defRPr sz="2000"/>
            </a:lvl6pPr>
            <a:lvl7pPr marL="2743269" indent="0">
              <a:buNone/>
              <a:defRPr sz="2000"/>
            </a:lvl7pPr>
            <a:lvl8pPr marL="3200480" indent="0">
              <a:buNone/>
              <a:defRPr sz="2000"/>
            </a:lvl8pPr>
            <a:lvl9pPr marL="3657691"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159267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FD67-0862-498B-A1CF-4B61BE08897C}"/>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8B2A7CE9-7875-43C9-815F-F6F9B011131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5C6FB4D-1A77-44DF-84DC-4E2EAB4D177A}"/>
              </a:ext>
            </a:extLst>
          </p:cNvPr>
          <p:cNvSpPr>
            <a:spLocks noGrp="1"/>
          </p:cNvSpPr>
          <p:nvPr>
            <p:ph type="dt" sz="half" idx="10"/>
          </p:nvPr>
        </p:nvSpPr>
        <p:spPr/>
        <p:txBody>
          <a:bodyPr/>
          <a:lstStyle/>
          <a:p>
            <a:fld id="{DC263107-FBDF-4995-9A49-2E03AE6C7AB0}" type="datetimeFigureOut">
              <a:rPr lang="en-ID" smtClean="0"/>
              <a:t>09/03/2020</a:t>
            </a:fld>
            <a:endParaRPr lang="en-ID"/>
          </a:p>
        </p:txBody>
      </p:sp>
      <p:sp>
        <p:nvSpPr>
          <p:cNvPr id="5" name="Footer Placeholder 4">
            <a:extLst>
              <a:ext uri="{FF2B5EF4-FFF2-40B4-BE49-F238E27FC236}">
                <a16:creationId xmlns:a16="http://schemas.microsoft.com/office/drawing/2014/main" id="{C3F4C35F-85E5-4E8E-9334-9721087B299F}"/>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83E80C7-8906-40A8-A5D2-7ACADFEC9B64}"/>
              </a:ext>
            </a:extLst>
          </p:cNvPr>
          <p:cNvSpPr>
            <a:spLocks noGrp="1"/>
          </p:cNvSpPr>
          <p:nvPr>
            <p:ph type="sldNum" sz="quarter" idx="12"/>
          </p:nvPr>
        </p:nvSpPr>
        <p:spPr/>
        <p:txBody>
          <a:bodyPr/>
          <a:lstStyle/>
          <a:p>
            <a:fld id="{5C1AE085-56C6-4D48-8A9A-CCA1B38936AD}" type="slidenum">
              <a:rPr lang="en-ID" smtClean="0"/>
              <a:t>‹#›</a:t>
            </a:fld>
            <a:endParaRPr lang="en-ID"/>
          </a:p>
        </p:txBody>
      </p:sp>
    </p:spTree>
    <p:extLst>
      <p:ext uri="{BB962C8B-B14F-4D97-AF65-F5344CB8AC3E}">
        <p14:creationId xmlns:p14="http://schemas.microsoft.com/office/powerpoint/2010/main" val="3273576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Images &amp; Contents Layout">
    <p:spTree>
      <p:nvGrpSpPr>
        <p:cNvPr id="1" name=""/>
        <p:cNvGrpSpPr/>
        <p:nvPr/>
      </p:nvGrpSpPr>
      <p:grpSpPr>
        <a:xfrm>
          <a:off x="0" y="0"/>
          <a:ext cx="0" cy="0"/>
          <a:chOff x="0" y="0"/>
          <a:chExt cx="0" cy="0"/>
        </a:xfrm>
      </p:grpSpPr>
      <p:sp>
        <p:nvSpPr>
          <p:cNvPr id="3" name="Rectangle 2"/>
          <p:cNvSpPr/>
          <p:nvPr userDrawn="1"/>
        </p:nvSpPr>
        <p:spPr>
          <a:xfrm>
            <a:off x="0" y="3254185"/>
            <a:ext cx="12192000" cy="1296144"/>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6" name="Group 8">
            <a:extLst>
              <a:ext uri="{FF2B5EF4-FFF2-40B4-BE49-F238E27FC236}">
                <a16:creationId xmlns:a16="http://schemas.microsoft.com/office/drawing/2014/main" id="{7A6E4E8F-323E-4E56-A3E0-B410F41472FA}"/>
              </a:ext>
            </a:extLst>
          </p:cNvPr>
          <p:cNvGrpSpPr/>
          <p:nvPr userDrawn="1"/>
        </p:nvGrpSpPr>
        <p:grpSpPr>
          <a:xfrm>
            <a:off x="741800" y="1570967"/>
            <a:ext cx="2520000" cy="4680000"/>
            <a:chOff x="445712" y="1449040"/>
            <a:chExt cx="2520000" cy="4680000"/>
          </a:xfrm>
        </p:grpSpPr>
        <p:sp>
          <p:nvSpPr>
            <p:cNvPr id="17" name="Rounded Rectangle 3">
              <a:extLst>
                <a:ext uri="{FF2B5EF4-FFF2-40B4-BE49-F238E27FC236}">
                  <a16:creationId xmlns:a16="http://schemas.microsoft.com/office/drawing/2014/main" id="{9EB8720D-D6C8-40E3-AEA8-C748FF71E768}"/>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Rectangle 5">
              <a:extLst>
                <a:ext uri="{FF2B5EF4-FFF2-40B4-BE49-F238E27FC236}">
                  <a16:creationId xmlns:a16="http://schemas.microsoft.com/office/drawing/2014/main" id="{91836BAA-C0E5-4D63-B27B-CBD803229F09}"/>
                </a:ext>
              </a:extLst>
            </p:cNvPr>
            <p:cNvSpPr/>
            <p:nvPr userDrawn="1"/>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9" name="Group 1">
              <a:extLst>
                <a:ext uri="{FF2B5EF4-FFF2-40B4-BE49-F238E27FC236}">
                  <a16:creationId xmlns:a16="http://schemas.microsoft.com/office/drawing/2014/main" id="{C28766A3-2014-43BE-876E-8A4B4FEB0841}"/>
                </a:ext>
              </a:extLst>
            </p:cNvPr>
            <p:cNvGrpSpPr/>
            <p:nvPr userDrawn="1"/>
          </p:nvGrpSpPr>
          <p:grpSpPr>
            <a:xfrm>
              <a:off x="1549420" y="5712364"/>
              <a:ext cx="312583" cy="312583"/>
              <a:chOff x="1570727" y="5532687"/>
              <a:chExt cx="312583" cy="312583"/>
            </a:xfrm>
          </p:grpSpPr>
          <p:sp>
            <p:nvSpPr>
              <p:cNvPr id="20" name="Oval 4">
                <a:extLst>
                  <a:ext uri="{FF2B5EF4-FFF2-40B4-BE49-F238E27FC236}">
                    <a16:creationId xmlns:a16="http://schemas.microsoft.com/office/drawing/2014/main" id="{72D578AC-69F5-4335-8B22-0B0F46BD0749}"/>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Rounded Rectangle 7">
                <a:extLst>
                  <a:ext uri="{FF2B5EF4-FFF2-40B4-BE49-F238E27FC236}">
                    <a16:creationId xmlns:a16="http://schemas.microsoft.com/office/drawing/2014/main" id="{71DADC0D-963F-41B5-A251-C16889197FB9}"/>
                  </a:ext>
                </a:extLst>
              </p:cNvPr>
              <p:cNvSpPr/>
              <p:nvPr userDrawn="1"/>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7" name="Picture Placeholder 9">
            <a:extLst>
              <a:ext uri="{FF2B5EF4-FFF2-40B4-BE49-F238E27FC236}">
                <a16:creationId xmlns:a16="http://schemas.microsoft.com/office/drawing/2014/main" id="{F3B880A8-064D-444B-B101-CFC702649F29}"/>
              </a:ext>
            </a:extLst>
          </p:cNvPr>
          <p:cNvSpPr>
            <a:spLocks noGrp="1"/>
          </p:cNvSpPr>
          <p:nvPr>
            <p:ph type="pic" sz="quarter" idx="10" hasCustomPrompt="1"/>
          </p:nvPr>
        </p:nvSpPr>
        <p:spPr>
          <a:xfrm>
            <a:off x="921680" y="1930403"/>
            <a:ext cx="2160240" cy="3744416"/>
          </a:xfrm>
          <a:prstGeom prst="rect">
            <a:avLst/>
          </a:prstGeom>
          <a:solidFill>
            <a:schemeClr val="bg1">
              <a:lumMod val="95000"/>
            </a:schemeClr>
          </a:solidFill>
        </p:spPr>
        <p:txBody>
          <a:bodyPr anchor="ctr"/>
          <a:lstStyle>
            <a:lvl1pPr marL="0" marR="0" indent="0" algn="ctr" defTabSz="914424"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defRPr>
            </a:lvl1pPr>
          </a:lstStyle>
          <a:p>
            <a:pPr marL="0" lvl="0" algn="ctr"/>
            <a:r>
              <a:rPr lang="en-US" altLang="ko-KR" dirty="0"/>
              <a:t>Place Your Picture Here</a:t>
            </a:r>
            <a:endParaRPr lang="ko-KR" altLang="en-US" dirty="0"/>
          </a:p>
        </p:txBody>
      </p:sp>
      <p:sp>
        <p:nvSpPr>
          <p:cNvPr id="28" name="Text Placeholder 9">
            <a:extLst>
              <a:ext uri="{FF2B5EF4-FFF2-40B4-BE49-F238E27FC236}">
                <a16:creationId xmlns:a16="http://schemas.microsoft.com/office/drawing/2014/main" id="{07475BB2-3025-4D53-A046-5CBF3CD6D867}"/>
              </a:ext>
            </a:extLst>
          </p:cNvPr>
          <p:cNvSpPr>
            <a:spLocks noGrp="1"/>
          </p:cNvSpPr>
          <p:nvPr>
            <p:ph type="body" sz="quarter" idx="11" hasCustomPrompt="1"/>
          </p:nvPr>
        </p:nvSpPr>
        <p:spPr>
          <a:xfrm>
            <a:off x="323530" y="339510"/>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9" name="Group 28">
            <a:extLst>
              <a:ext uri="{FF2B5EF4-FFF2-40B4-BE49-F238E27FC236}">
                <a16:creationId xmlns:a16="http://schemas.microsoft.com/office/drawing/2014/main" id="{91C276BA-915D-4DD4-82F3-1E6EE0C578E1}"/>
              </a:ext>
            </a:extLst>
          </p:cNvPr>
          <p:cNvGrpSpPr/>
          <p:nvPr userDrawn="1"/>
        </p:nvGrpSpPr>
        <p:grpSpPr>
          <a:xfrm flipV="1">
            <a:off x="5427362" y="1143270"/>
            <a:ext cx="1337279" cy="220479"/>
            <a:chOff x="5809673" y="3008118"/>
            <a:chExt cx="2419398" cy="398889"/>
          </a:xfrm>
        </p:grpSpPr>
        <p:sp>
          <p:nvSpPr>
            <p:cNvPr id="30" name="Rectangle 29">
              <a:extLst>
                <a:ext uri="{FF2B5EF4-FFF2-40B4-BE49-F238E27FC236}">
                  <a16:creationId xmlns:a16="http://schemas.microsoft.com/office/drawing/2014/main" id="{52CC7F17-87A5-40BD-985E-E79BFBFD4F9D}"/>
                </a:ext>
              </a:extLst>
            </p:cNvPr>
            <p:cNvSpPr/>
            <p:nvPr userDrawn="1"/>
          </p:nvSpPr>
          <p:spPr>
            <a:xfrm>
              <a:off x="5809673" y="3008118"/>
              <a:ext cx="398888" cy="39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Rectangle 30">
              <a:extLst>
                <a:ext uri="{FF2B5EF4-FFF2-40B4-BE49-F238E27FC236}">
                  <a16:creationId xmlns:a16="http://schemas.microsoft.com/office/drawing/2014/main" id="{16B54549-6829-4ACF-858E-445718F0D635}"/>
                </a:ext>
              </a:extLst>
            </p:cNvPr>
            <p:cNvSpPr/>
            <p:nvPr userDrawn="1"/>
          </p:nvSpPr>
          <p:spPr>
            <a:xfrm>
              <a:off x="6314801" y="3008118"/>
              <a:ext cx="398888" cy="398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Rectangle 31">
              <a:extLst>
                <a:ext uri="{FF2B5EF4-FFF2-40B4-BE49-F238E27FC236}">
                  <a16:creationId xmlns:a16="http://schemas.microsoft.com/office/drawing/2014/main" id="{CB0A30D3-E2AC-4099-B1AF-BE6E1CBB4E5B}"/>
                </a:ext>
              </a:extLst>
            </p:cNvPr>
            <p:cNvSpPr/>
            <p:nvPr userDrawn="1"/>
          </p:nvSpPr>
          <p:spPr>
            <a:xfrm>
              <a:off x="6819928" y="3008118"/>
              <a:ext cx="398888" cy="398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ectangle 32">
              <a:extLst>
                <a:ext uri="{FF2B5EF4-FFF2-40B4-BE49-F238E27FC236}">
                  <a16:creationId xmlns:a16="http://schemas.microsoft.com/office/drawing/2014/main" id="{EEF4A7E2-8C60-4C9B-8086-070DF60B571B}"/>
                </a:ext>
              </a:extLst>
            </p:cNvPr>
            <p:cNvSpPr/>
            <p:nvPr userDrawn="1"/>
          </p:nvSpPr>
          <p:spPr>
            <a:xfrm>
              <a:off x="7325056" y="3008118"/>
              <a:ext cx="398888" cy="398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ectangle 33">
              <a:extLst>
                <a:ext uri="{FF2B5EF4-FFF2-40B4-BE49-F238E27FC236}">
                  <a16:creationId xmlns:a16="http://schemas.microsoft.com/office/drawing/2014/main" id="{216A6BFD-3A79-4EB5-93EA-8D286D1749D7}"/>
                </a:ext>
              </a:extLst>
            </p:cNvPr>
            <p:cNvSpPr/>
            <p:nvPr userDrawn="1"/>
          </p:nvSpPr>
          <p:spPr>
            <a:xfrm>
              <a:off x="7830183" y="3008118"/>
              <a:ext cx="398888" cy="3988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3418992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0" y="339510"/>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A444163C-3BE8-445F-BF4D-6FF683F7A99F}"/>
              </a:ext>
            </a:extLst>
          </p:cNvPr>
          <p:cNvGrpSpPr/>
          <p:nvPr userDrawn="1"/>
        </p:nvGrpSpPr>
        <p:grpSpPr>
          <a:xfrm>
            <a:off x="0" y="5030642"/>
            <a:ext cx="11784651" cy="1581249"/>
            <a:chOff x="0" y="5030641"/>
            <a:chExt cx="11784650" cy="1581249"/>
          </a:xfrm>
        </p:grpSpPr>
        <p:grpSp>
          <p:nvGrpSpPr>
            <p:cNvPr id="4" name="Group 3">
              <a:extLst>
                <a:ext uri="{FF2B5EF4-FFF2-40B4-BE49-F238E27FC236}">
                  <a16:creationId xmlns:a16="http://schemas.microsoft.com/office/drawing/2014/main" id="{4C382616-4BAD-46F2-A9B1-3719C195BD07}"/>
                </a:ext>
              </a:extLst>
            </p:cNvPr>
            <p:cNvGrpSpPr/>
            <p:nvPr/>
          </p:nvGrpSpPr>
          <p:grpSpPr>
            <a:xfrm>
              <a:off x="10972494" y="5030641"/>
              <a:ext cx="812156" cy="1343445"/>
              <a:chOff x="10042059" y="85076"/>
              <a:chExt cx="1867634" cy="3089387"/>
            </a:xfrm>
          </p:grpSpPr>
          <p:sp>
            <p:nvSpPr>
              <p:cNvPr id="9" name="Freeform: Shape 8">
                <a:extLst>
                  <a:ext uri="{FF2B5EF4-FFF2-40B4-BE49-F238E27FC236}">
                    <a16:creationId xmlns:a16="http://schemas.microsoft.com/office/drawing/2014/main" id="{4F57692B-CB59-4909-9EE5-9842EC389960}"/>
                  </a:ext>
                </a:extLst>
              </p:cNvPr>
              <p:cNvSpPr/>
              <p:nvPr/>
            </p:nvSpPr>
            <p:spPr>
              <a:xfrm rot="16200000" flipH="1">
                <a:off x="9851011" y="276124"/>
                <a:ext cx="2249729" cy="1867634"/>
              </a:xfrm>
              <a:custGeom>
                <a:avLst/>
                <a:gdLst>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1734909 w 2254431"/>
                  <a:gd name="connsiteY6" fmla="*/ 1232300 h 1867634"/>
                  <a:gd name="connsiteX7" fmla="*/ 1781182 w 2254431"/>
                  <a:gd name="connsiteY7" fmla="*/ 1232300 h 1867634"/>
                  <a:gd name="connsiteX8" fmla="*/ 1734909 w 2254431"/>
                  <a:gd name="connsiteY8" fmla="*/ 1237163 h 1867634"/>
                  <a:gd name="connsiteX9" fmla="*/ 1734908 w 2254431"/>
                  <a:gd name="connsiteY9" fmla="*/ 633988 h 1867634"/>
                  <a:gd name="connsiteX10" fmla="*/ 2124749 w 2254431"/>
                  <a:gd name="connsiteY10" fmla="*/ 668096 h 1867634"/>
                  <a:gd name="connsiteX11" fmla="*/ 1734908 w 2254431"/>
                  <a:gd name="connsiteY11" fmla="*/ 668096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1734908 w 2254431"/>
                  <a:gd name="connsiteY12" fmla="*/ 668096 h 1867634"/>
                  <a:gd name="connsiteX13" fmla="*/ 2124749 w 2254431"/>
                  <a:gd name="connsiteY13" fmla="*/ 668096 h 1867634"/>
                  <a:gd name="connsiteX14" fmla="*/ 1734908 w 2254431"/>
                  <a:gd name="connsiteY14" fmla="*/ 668096 h 1867634"/>
                  <a:gd name="connsiteX15" fmla="*/ 0 w 2254431"/>
                  <a:gd name="connsiteY15" fmla="*/ 933818 h 1867634"/>
                  <a:gd name="connsiteX16" fmla="*/ 273507 w 2254431"/>
                  <a:gd name="connsiteY16" fmla="*/ 1594126 h 1867634"/>
                  <a:gd name="connsiteX17" fmla="*/ 1594123 w 2254431"/>
                  <a:gd name="connsiteY17" fmla="*/ 1594126 h 1867634"/>
                  <a:gd name="connsiteX18" fmla="*/ 1818102 w 2254431"/>
                  <a:gd name="connsiteY18" fmla="*/ 1370146 h 1867634"/>
                  <a:gd name="connsiteX19" fmla="*/ 2067929 w 2254431"/>
                  <a:gd name="connsiteY19" fmla="*/ 1370150 h 1867634"/>
                  <a:gd name="connsiteX20" fmla="*/ 2249729 w 2254431"/>
                  <a:gd name="connsiteY20" fmla="*/ 1188348 h 1867634"/>
                  <a:gd name="connsiteX21" fmla="*/ 2249729 w 2254431"/>
                  <a:gd name="connsiteY21" fmla="*/ 938520 h 1867634"/>
                  <a:gd name="connsiteX22" fmla="*/ 2254431 w 2254431"/>
                  <a:gd name="connsiteY22" fmla="*/ 933818 h 1867634"/>
                  <a:gd name="connsiteX23" fmla="*/ 2249729 w 2254431"/>
                  <a:gd name="connsiteY23" fmla="*/ 929116 h 1867634"/>
                  <a:gd name="connsiteX24" fmla="*/ 2249729 w 2254431"/>
                  <a:gd name="connsiteY24" fmla="*/ 679292 h 1867634"/>
                  <a:gd name="connsiteX25" fmla="*/ 2067926 w 2254431"/>
                  <a:gd name="connsiteY25" fmla="*/ 497490 h 1867634"/>
                  <a:gd name="connsiteX26" fmla="*/ 1818099 w 2254431"/>
                  <a:gd name="connsiteY26" fmla="*/ 497490 h 1867634"/>
                  <a:gd name="connsiteX27" fmla="*/ 1594123 w 2254431"/>
                  <a:gd name="connsiteY27" fmla="*/ 273510 h 1867634"/>
                  <a:gd name="connsiteX28" fmla="*/ 273507 w 2254431"/>
                  <a:gd name="connsiteY28" fmla="*/ 273510 h 1867634"/>
                  <a:gd name="connsiteX29" fmla="*/ 0 w 2254431"/>
                  <a:gd name="connsiteY29"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7163 h 1867634"/>
                  <a:gd name="connsiteX9" fmla="*/ 1781182 w 2254431"/>
                  <a:gd name="connsiteY9" fmla="*/ 1232300 h 1867634"/>
                  <a:gd name="connsiteX10" fmla="*/ 1734909 w 2254431"/>
                  <a:gd name="connsiteY10" fmla="*/ 1237163 h 1867634"/>
                  <a:gd name="connsiteX11" fmla="*/ 0 w 2254431"/>
                  <a:gd name="connsiteY11" fmla="*/ 933818 h 1867634"/>
                  <a:gd name="connsiteX12" fmla="*/ 273507 w 2254431"/>
                  <a:gd name="connsiteY12" fmla="*/ 1594126 h 1867634"/>
                  <a:gd name="connsiteX13" fmla="*/ 1594123 w 2254431"/>
                  <a:gd name="connsiteY13" fmla="*/ 1594126 h 1867634"/>
                  <a:gd name="connsiteX14" fmla="*/ 1818102 w 2254431"/>
                  <a:gd name="connsiteY14" fmla="*/ 1370146 h 1867634"/>
                  <a:gd name="connsiteX15" fmla="*/ 2067929 w 2254431"/>
                  <a:gd name="connsiteY15" fmla="*/ 1370150 h 1867634"/>
                  <a:gd name="connsiteX16" fmla="*/ 2249729 w 2254431"/>
                  <a:gd name="connsiteY16" fmla="*/ 1188348 h 1867634"/>
                  <a:gd name="connsiteX17" fmla="*/ 2249729 w 2254431"/>
                  <a:gd name="connsiteY17" fmla="*/ 938520 h 1867634"/>
                  <a:gd name="connsiteX18" fmla="*/ 2254431 w 2254431"/>
                  <a:gd name="connsiteY18" fmla="*/ 933818 h 1867634"/>
                  <a:gd name="connsiteX19" fmla="*/ 2249729 w 2254431"/>
                  <a:gd name="connsiteY19" fmla="*/ 929116 h 1867634"/>
                  <a:gd name="connsiteX20" fmla="*/ 2249729 w 2254431"/>
                  <a:gd name="connsiteY20" fmla="*/ 679292 h 1867634"/>
                  <a:gd name="connsiteX21" fmla="*/ 2067926 w 2254431"/>
                  <a:gd name="connsiteY21" fmla="*/ 497490 h 1867634"/>
                  <a:gd name="connsiteX22" fmla="*/ 1818099 w 2254431"/>
                  <a:gd name="connsiteY22" fmla="*/ 497490 h 1867634"/>
                  <a:gd name="connsiteX23" fmla="*/ 1594123 w 2254431"/>
                  <a:gd name="connsiteY23" fmla="*/ 273510 h 1867634"/>
                  <a:gd name="connsiteX24" fmla="*/ 273507 w 2254431"/>
                  <a:gd name="connsiteY24" fmla="*/ 273510 h 1867634"/>
                  <a:gd name="connsiteX25" fmla="*/ 0 w 2254431"/>
                  <a:gd name="connsiteY25"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0 w 2254431"/>
                  <a:gd name="connsiteY8" fmla="*/ 933818 h 1867634"/>
                  <a:gd name="connsiteX9" fmla="*/ 273507 w 2254431"/>
                  <a:gd name="connsiteY9" fmla="*/ 1594126 h 1867634"/>
                  <a:gd name="connsiteX10" fmla="*/ 1594123 w 2254431"/>
                  <a:gd name="connsiteY10" fmla="*/ 1594126 h 1867634"/>
                  <a:gd name="connsiteX11" fmla="*/ 1818102 w 2254431"/>
                  <a:gd name="connsiteY11" fmla="*/ 1370146 h 1867634"/>
                  <a:gd name="connsiteX12" fmla="*/ 2067929 w 2254431"/>
                  <a:gd name="connsiteY12" fmla="*/ 1370150 h 1867634"/>
                  <a:gd name="connsiteX13" fmla="*/ 2249729 w 2254431"/>
                  <a:gd name="connsiteY13" fmla="*/ 1188348 h 1867634"/>
                  <a:gd name="connsiteX14" fmla="*/ 2249729 w 2254431"/>
                  <a:gd name="connsiteY14" fmla="*/ 938520 h 1867634"/>
                  <a:gd name="connsiteX15" fmla="*/ 2254431 w 2254431"/>
                  <a:gd name="connsiteY15" fmla="*/ 933818 h 1867634"/>
                  <a:gd name="connsiteX16" fmla="*/ 2249729 w 2254431"/>
                  <a:gd name="connsiteY16" fmla="*/ 929116 h 1867634"/>
                  <a:gd name="connsiteX17" fmla="*/ 2249729 w 2254431"/>
                  <a:gd name="connsiteY17" fmla="*/ 679292 h 1867634"/>
                  <a:gd name="connsiteX18" fmla="*/ 2067926 w 2254431"/>
                  <a:gd name="connsiteY18" fmla="*/ 497490 h 1867634"/>
                  <a:gd name="connsiteX19" fmla="*/ 1818099 w 2254431"/>
                  <a:gd name="connsiteY19" fmla="*/ 497490 h 1867634"/>
                  <a:gd name="connsiteX20" fmla="*/ 1594123 w 2254431"/>
                  <a:gd name="connsiteY20" fmla="*/ 273510 h 1867634"/>
                  <a:gd name="connsiteX21" fmla="*/ 273507 w 2254431"/>
                  <a:gd name="connsiteY21" fmla="*/ 273510 h 1867634"/>
                  <a:gd name="connsiteX22" fmla="*/ 0 w 2254431"/>
                  <a:gd name="connsiteY22" fmla="*/ 933818 h 1867634"/>
                  <a:gd name="connsiteX0" fmla="*/ 2234976 w 2254431"/>
                  <a:gd name="connsiteY0" fmla="*/ 1140552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2234976 w 2254431"/>
                  <a:gd name="connsiteY6" fmla="*/ 710150 h 1867634"/>
                  <a:gd name="connsiteX7" fmla="*/ 0 w 2254431"/>
                  <a:gd name="connsiteY7" fmla="*/ 933818 h 1867634"/>
                  <a:gd name="connsiteX8" fmla="*/ 273507 w 2254431"/>
                  <a:gd name="connsiteY8" fmla="*/ 1594126 h 1867634"/>
                  <a:gd name="connsiteX9" fmla="*/ 1594123 w 2254431"/>
                  <a:gd name="connsiteY9" fmla="*/ 1594126 h 1867634"/>
                  <a:gd name="connsiteX10" fmla="*/ 1818102 w 2254431"/>
                  <a:gd name="connsiteY10" fmla="*/ 1370146 h 1867634"/>
                  <a:gd name="connsiteX11" fmla="*/ 2067929 w 2254431"/>
                  <a:gd name="connsiteY11" fmla="*/ 1370150 h 1867634"/>
                  <a:gd name="connsiteX12" fmla="*/ 2249729 w 2254431"/>
                  <a:gd name="connsiteY12" fmla="*/ 1188348 h 1867634"/>
                  <a:gd name="connsiteX13" fmla="*/ 2249729 w 2254431"/>
                  <a:gd name="connsiteY13" fmla="*/ 938520 h 1867634"/>
                  <a:gd name="connsiteX14" fmla="*/ 2254431 w 2254431"/>
                  <a:gd name="connsiteY14" fmla="*/ 933818 h 1867634"/>
                  <a:gd name="connsiteX15" fmla="*/ 2249729 w 2254431"/>
                  <a:gd name="connsiteY15" fmla="*/ 929116 h 1867634"/>
                  <a:gd name="connsiteX16" fmla="*/ 2249729 w 2254431"/>
                  <a:gd name="connsiteY16" fmla="*/ 679292 h 1867634"/>
                  <a:gd name="connsiteX17" fmla="*/ 2067926 w 2254431"/>
                  <a:gd name="connsiteY17" fmla="*/ 497490 h 1867634"/>
                  <a:gd name="connsiteX18" fmla="*/ 1818099 w 2254431"/>
                  <a:gd name="connsiteY18" fmla="*/ 497490 h 1867634"/>
                  <a:gd name="connsiteX19" fmla="*/ 1594123 w 2254431"/>
                  <a:gd name="connsiteY19" fmla="*/ 273510 h 1867634"/>
                  <a:gd name="connsiteX20" fmla="*/ 273507 w 2254431"/>
                  <a:gd name="connsiteY20" fmla="*/ 273510 h 1867634"/>
                  <a:gd name="connsiteX21" fmla="*/ 0 w 2254431"/>
                  <a:gd name="connsiteY21" fmla="*/ 933818 h 1867634"/>
                  <a:gd name="connsiteX0" fmla="*/ 2234976 w 2254431"/>
                  <a:gd name="connsiteY0" fmla="*/ 710150 h 1867634"/>
                  <a:gd name="connsiteX1" fmla="*/ 2240336 w 2254431"/>
                  <a:gd name="connsiteY1" fmla="*/ 727150 h 1867634"/>
                  <a:gd name="connsiteX2" fmla="*/ 2234976 w 2254431"/>
                  <a:gd name="connsiteY2" fmla="*/ 737448 h 1867634"/>
                  <a:gd name="connsiteX3" fmla="*/ 2234976 w 2254431"/>
                  <a:gd name="connsiteY3" fmla="*/ 710150 h 1867634"/>
                  <a:gd name="connsiteX4" fmla="*/ 0 w 2254431"/>
                  <a:gd name="connsiteY4" fmla="*/ 933818 h 1867634"/>
                  <a:gd name="connsiteX5" fmla="*/ 273507 w 2254431"/>
                  <a:gd name="connsiteY5" fmla="*/ 1594126 h 1867634"/>
                  <a:gd name="connsiteX6" fmla="*/ 1594123 w 2254431"/>
                  <a:gd name="connsiteY6" fmla="*/ 1594126 h 1867634"/>
                  <a:gd name="connsiteX7" fmla="*/ 1818102 w 2254431"/>
                  <a:gd name="connsiteY7" fmla="*/ 1370146 h 1867634"/>
                  <a:gd name="connsiteX8" fmla="*/ 2067929 w 2254431"/>
                  <a:gd name="connsiteY8" fmla="*/ 1370150 h 1867634"/>
                  <a:gd name="connsiteX9" fmla="*/ 2249729 w 2254431"/>
                  <a:gd name="connsiteY9" fmla="*/ 1188348 h 1867634"/>
                  <a:gd name="connsiteX10" fmla="*/ 2249729 w 2254431"/>
                  <a:gd name="connsiteY10" fmla="*/ 938520 h 1867634"/>
                  <a:gd name="connsiteX11" fmla="*/ 2254431 w 2254431"/>
                  <a:gd name="connsiteY11" fmla="*/ 933818 h 1867634"/>
                  <a:gd name="connsiteX12" fmla="*/ 2249729 w 2254431"/>
                  <a:gd name="connsiteY12" fmla="*/ 929116 h 1867634"/>
                  <a:gd name="connsiteX13" fmla="*/ 2249729 w 2254431"/>
                  <a:gd name="connsiteY13" fmla="*/ 679292 h 1867634"/>
                  <a:gd name="connsiteX14" fmla="*/ 2067926 w 2254431"/>
                  <a:gd name="connsiteY14" fmla="*/ 497490 h 1867634"/>
                  <a:gd name="connsiteX15" fmla="*/ 1818099 w 2254431"/>
                  <a:gd name="connsiteY15" fmla="*/ 497490 h 1867634"/>
                  <a:gd name="connsiteX16" fmla="*/ 1594123 w 2254431"/>
                  <a:gd name="connsiteY16" fmla="*/ 273510 h 1867634"/>
                  <a:gd name="connsiteX17" fmla="*/ 273507 w 2254431"/>
                  <a:gd name="connsiteY17" fmla="*/ 273510 h 1867634"/>
                  <a:gd name="connsiteX18" fmla="*/ 0 w 2254431"/>
                  <a:gd name="connsiteY18" fmla="*/ 933818 h 1867634"/>
                  <a:gd name="connsiteX0" fmla="*/ 2234976 w 2254431"/>
                  <a:gd name="connsiteY0" fmla="*/ 737448 h 1867634"/>
                  <a:gd name="connsiteX1" fmla="*/ 2240336 w 2254431"/>
                  <a:gd name="connsiteY1" fmla="*/ 727150 h 1867634"/>
                  <a:gd name="connsiteX2" fmla="*/ 2234976 w 2254431"/>
                  <a:gd name="connsiteY2" fmla="*/ 737448 h 1867634"/>
                  <a:gd name="connsiteX3" fmla="*/ 0 w 2254431"/>
                  <a:gd name="connsiteY3" fmla="*/ 933818 h 1867634"/>
                  <a:gd name="connsiteX4" fmla="*/ 273507 w 2254431"/>
                  <a:gd name="connsiteY4" fmla="*/ 1594126 h 1867634"/>
                  <a:gd name="connsiteX5" fmla="*/ 1594123 w 2254431"/>
                  <a:gd name="connsiteY5" fmla="*/ 1594126 h 1867634"/>
                  <a:gd name="connsiteX6" fmla="*/ 1818102 w 2254431"/>
                  <a:gd name="connsiteY6" fmla="*/ 1370146 h 1867634"/>
                  <a:gd name="connsiteX7" fmla="*/ 2067929 w 2254431"/>
                  <a:gd name="connsiteY7" fmla="*/ 1370150 h 1867634"/>
                  <a:gd name="connsiteX8" fmla="*/ 2249729 w 2254431"/>
                  <a:gd name="connsiteY8" fmla="*/ 1188348 h 1867634"/>
                  <a:gd name="connsiteX9" fmla="*/ 2249729 w 2254431"/>
                  <a:gd name="connsiteY9" fmla="*/ 938520 h 1867634"/>
                  <a:gd name="connsiteX10" fmla="*/ 2254431 w 2254431"/>
                  <a:gd name="connsiteY10" fmla="*/ 933818 h 1867634"/>
                  <a:gd name="connsiteX11" fmla="*/ 2249729 w 2254431"/>
                  <a:gd name="connsiteY11" fmla="*/ 929116 h 1867634"/>
                  <a:gd name="connsiteX12" fmla="*/ 2249729 w 2254431"/>
                  <a:gd name="connsiteY12" fmla="*/ 679292 h 1867634"/>
                  <a:gd name="connsiteX13" fmla="*/ 2067926 w 2254431"/>
                  <a:gd name="connsiteY13" fmla="*/ 497490 h 1867634"/>
                  <a:gd name="connsiteX14" fmla="*/ 1818099 w 2254431"/>
                  <a:gd name="connsiteY14" fmla="*/ 497490 h 1867634"/>
                  <a:gd name="connsiteX15" fmla="*/ 1594123 w 2254431"/>
                  <a:gd name="connsiteY15" fmla="*/ 273510 h 1867634"/>
                  <a:gd name="connsiteX16" fmla="*/ 273507 w 2254431"/>
                  <a:gd name="connsiteY16" fmla="*/ 273510 h 1867634"/>
                  <a:gd name="connsiteX17" fmla="*/ 0 w 2254431"/>
                  <a:gd name="connsiteY17" fmla="*/ 933818 h 1867634"/>
                  <a:gd name="connsiteX0" fmla="*/ 0 w 2254431"/>
                  <a:gd name="connsiteY0" fmla="*/ 933818 h 1867634"/>
                  <a:gd name="connsiteX1" fmla="*/ 273507 w 2254431"/>
                  <a:gd name="connsiteY1" fmla="*/ 1594126 h 1867634"/>
                  <a:gd name="connsiteX2" fmla="*/ 1594123 w 2254431"/>
                  <a:gd name="connsiteY2" fmla="*/ 1594126 h 1867634"/>
                  <a:gd name="connsiteX3" fmla="*/ 1818102 w 2254431"/>
                  <a:gd name="connsiteY3" fmla="*/ 1370146 h 1867634"/>
                  <a:gd name="connsiteX4" fmla="*/ 2067929 w 2254431"/>
                  <a:gd name="connsiteY4" fmla="*/ 1370150 h 1867634"/>
                  <a:gd name="connsiteX5" fmla="*/ 2249729 w 2254431"/>
                  <a:gd name="connsiteY5" fmla="*/ 1188348 h 1867634"/>
                  <a:gd name="connsiteX6" fmla="*/ 2249729 w 2254431"/>
                  <a:gd name="connsiteY6" fmla="*/ 938520 h 1867634"/>
                  <a:gd name="connsiteX7" fmla="*/ 2254431 w 2254431"/>
                  <a:gd name="connsiteY7" fmla="*/ 933818 h 1867634"/>
                  <a:gd name="connsiteX8" fmla="*/ 2249729 w 2254431"/>
                  <a:gd name="connsiteY8" fmla="*/ 929116 h 1867634"/>
                  <a:gd name="connsiteX9" fmla="*/ 2249729 w 2254431"/>
                  <a:gd name="connsiteY9" fmla="*/ 679292 h 1867634"/>
                  <a:gd name="connsiteX10" fmla="*/ 2067926 w 2254431"/>
                  <a:gd name="connsiteY10" fmla="*/ 497490 h 1867634"/>
                  <a:gd name="connsiteX11" fmla="*/ 1818099 w 2254431"/>
                  <a:gd name="connsiteY11" fmla="*/ 497490 h 1867634"/>
                  <a:gd name="connsiteX12" fmla="*/ 1594123 w 2254431"/>
                  <a:gd name="connsiteY12" fmla="*/ 273510 h 1867634"/>
                  <a:gd name="connsiteX13" fmla="*/ 273507 w 2254431"/>
                  <a:gd name="connsiteY13" fmla="*/ 273510 h 1867634"/>
                  <a:gd name="connsiteX14" fmla="*/ 0 w 2254431"/>
                  <a:gd name="connsiteY14"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38520 h 1867634"/>
                  <a:gd name="connsiteX7" fmla="*/ 2249729 w 2249729"/>
                  <a:gd name="connsiteY7" fmla="*/ 929116 h 1867634"/>
                  <a:gd name="connsiteX8" fmla="*/ 2249729 w 2249729"/>
                  <a:gd name="connsiteY8" fmla="*/ 679292 h 1867634"/>
                  <a:gd name="connsiteX9" fmla="*/ 2067926 w 2249729"/>
                  <a:gd name="connsiteY9" fmla="*/ 497490 h 1867634"/>
                  <a:gd name="connsiteX10" fmla="*/ 1818099 w 2249729"/>
                  <a:gd name="connsiteY10" fmla="*/ 497490 h 1867634"/>
                  <a:gd name="connsiteX11" fmla="*/ 1594123 w 2249729"/>
                  <a:gd name="connsiteY11" fmla="*/ 273510 h 1867634"/>
                  <a:gd name="connsiteX12" fmla="*/ 273507 w 2249729"/>
                  <a:gd name="connsiteY12" fmla="*/ 273510 h 1867634"/>
                  <a:gd name="connsiteX13" fmla="*/ 0 w 2249729"/>
                  <a:gd name="connsiteY13"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29116 h 1867634"/>
                  <a:gd name="connsiteX7" fmla="*/ 2249729 w 2249729"/>
                  <a:gd name="connsiteY7" fmla="*/ 679292 h 1867634"/>
                  <a:gd name="connsiteX8" fmla="*/ 2067926 w 2249729"/>
                  <a:gd name="connsiteY8" fmla="*/ 497490 h 1867634"/>
                  <a:gd name="connsiteX9" fmla="*/ 1818099 w 2249729"/>
                  <a:gd name="connsiteY9" fmla="*/ 497490 h 1867634"/>
                  <a:gd name="connsiteX10" fmla="*/ 1594123 w 2249729"/>
                  <a:gd name="connsiteY10" fmla="*/ 273510 h 1867634"/>
                  <a:gd name="connsiteX11" fmla="*/ 273507 w 2249729"/>
                  <a:gd name="connsiteY11" fmla="*/ 273510 h 1867634"/>
                  <a:gd name="connsiteX12" fmla="*/ 0 w 2249729"/>
                  <a:gd name="connsiteY12"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679292 h 1867634"/>
                  <a:gd name="connsiteX7" fmla="*/ 2067926 w 2249729"/>
                  <a:gd name="connsiteY7" fmla="*/ 497490 h 1867634"/>
                  <a:gd name="connsiteX8" fmla="*/ 1818099 w 2249729"/>
                  <a:gd name="connsiteY8" fmla="*/ 497490 h 1867634"/>
                  <a:gd name="connsiteX9" fmla="*/ 1594123 w 2249729"/>
                  <a:gd name="connsiteY9" fmla="*/ 273510 h 1867634"/>
                  <a:gd name="connsiteX10" fmla="*/ 273507 w 2249729"/>
                  <a:gd name="connsiteY10" fmla="*/ 273510 h 1867634"/>
                  <a:gd name="connsiteX11" fmla="*/ 0 w 2249729"/>
                  <a:gd name="connsiteY11" fmla="*/ 933818 h 186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9729" h="1867634">
                    <a:moveTo>
                      <a:pt x="0" y="933818"/>
                    </a:moveTo>
                    <a:cubicBezTo>
                      <a:pt x="0" y="1172804"/>
                      <a:pt x="91169" y="1411786"/>
                      <a:pt x="273507" y="1594126"/>
                    </a:cubicBezTo>
                    <a:cubicBezTo>
                      <a:pt x="638186" y="1958804"/>
                      <a:pt x="1229447" y="1958804"/>
                      <a:pt x="1594123" y="1594126"/>
                    </a:cubicBezTo>
                    <a:lnTo>
                      <a:pt x="1818102" y="1370146"/>
                    </a:lnTo>
                    <a:lnTo>
                      <a:pt x="2067929" y="1370150"/>
                    </a:lnTo>
                    <a:cubicBezTo>
                      <a:pt x="2168336" y="1370146"/>
                      <a:pt x="2249729" y="1288752"/>
                      <a:pt x="2249729" y="1188348"/>
                    </a:cubicBezTo>
                    <a:lnTo>
                      <a:pt x="2249729" y="679292"/>
                    </a:lnTo>
                    <a:cubicBezTo>
                      <a:pt x="2249729" y="578884"/>
                      <a:pt x="2168334" y="497490"/>
                      <a:pt x="2067926" y="497490"/>
                    </a:cubicBezTo>
                    <a:lnTo>
                      <a:pt x="1818099" y="497490"/>
                    </a:lnTo>
                    <a:lnTo>
                      <a:pt x="1594123" y="273510"/>
                    </a:lnTo>
                    <a:cubicBezTo>
                      <a:pt x="1229444" y="-91169"/>
                      <a:pt x="638186" y="-91169"/>
                      <a:pt x="273507" y="273510"/>
                    </a:cubicBezTo>
                    <a:cubicBezTo>
                      <a:pt x="91169" y="455848"/>
                      <a:pt x="0" y="694834"/>
                      <a:pt x="0" y="933818"/>
                    </a:cubicBezTo>
                    <a:close/>
                  </a:path>
                </a:pathLst>
              </a:cu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800" dirty="0">
                  <a:solidFill>
                    <a:schemeClr val="tx1"/>
                  </a:solidFill>
                </a:endParaRPr>
              </a:p>
            </p:txBody>
          </p:sp>
          <p:sp>
            <p:nvSpPr>
              <p:cNvPr id="10" name="Freeform: Shape 9">
                <a:extLst>
                  <a:ext uri="{FF2B5EF4-FFF2-40B4-BE49-F238E27FC236}">
                    <a16:creationId xmlns:a16="http://schemas.microsoft.com/office/drawing/2014/main" id="{6DBEC21B-8490-4613-893F-081AAB39C3FB}"/>
                  </a:ext>
                </a:extLst>
              </p:cNvPr>
              <p:cNvSpPr/>
              <p:nvPr/>
            </p:nvSpPr>
            <p:spPr>
              <a:xfrm>
                <a:off x="10573107" y="2486534"/>
                <a:ext cx="805533" cy="687929"/>
              </a:xfrm>
              <a:custGeom>
                <a:avLst/>
                <a:gdLst>
                  <a:gd name="connsiteX0" fmla="*/ 184600 w 805532"/>
                  <a:gd name="connsiteY0" fmla="*/ 520107 h 687929"/>
                  <a:gd name="connsiteX1" fmla="*/ 620929 w 805532"/>
                  <a:gd name="connsiteY1" fmla="*/ 520110 h 687929"/>
                  <a:gd name="connsiteX2" fmla="*/ 704838 w 805532"/>
                  <a:gd name="connsiteY2" fmla="*/ 604019 h 687929"/>
                  <a:gd name="connsiteX3" fmla="*/ 620926 w 805532"/>
                  <a:gd name="connsiteY3" fmla="*/ 687929 h 687929"/>
                  <a:gd name="connsiteX4" fmla="*/ 184600 w 805532"/>
                  <a:gd name="connsiteY4" fmla="*/ 687926 h 687929"/>
                  <a:gd name="connsiteX5" fmla="*/ 100691 w 805532"/>
                  <a:gd name="connsiteY5" fmla="*/ 604019 h 687929"/>
                  <a:gd name="connsiteX6" fmla="*/ 184600 w 805532"/>
                  <a:gd name="connsiteY6" fmla="*/ 520107 h 687929"/>
                  <a:gd name="connsiteX7" fmla="*/ 117472 w 805532"/>
                  <a:gd name="connsiteY7" fmla="*/ 260053 h 687929"/>
                  <a:gd name="connsiteX8" fmla="*/ 688057 w 805532"/>
                  <a:gd name="connsiteY8" fmla="*/ 260053 h 687929"/>
                  <a:gd name="connsiteX9" fmla="*/ 771967 w 805532"/>
                  <a:gd name="connsiteY9" fmla="*/ 343963 h 687929"/>
                  <a:gd name="connsiteX10" fmla="*/ 688057 w 805532"/>
                  <a:gd name="connsiteY10" fmla="*/ 427875 h 687929"/>
                  <a:gd name="connsiteX11" fmla="*/ 117472 w 805532"/>
                  <a:gd name="connsiteY11" fmla="*/ 427872 h 687929"/>
                  <a:gd name="connsiteX12" fmla="*/ 33563 w 805532"/>
                  <a:gd name="connsiteY12" fmla="*/ 343963 h 687929"/>
                  <a:gd name="connsiteX13" fmla="*/ 117472 w 805532"/>
                  <a:gd name="connsiteY13" fmla="*/ 260053 h 687929"/>
                  <a:gd name="connsiteX14" fmla="*/ 83910 w 805532"/>
                  <a:gd name="connsiteY14" fmla="*/ 0 h 687929"/>
                  <a:gd name="connsiteX15" fmla="*/ 721623 w 805532"/>
                  <a:gd name="connsiteY15" fmla="*/ 0 h 687929"/>
                  <a:gd name="connsiteX16" fmla="*/ 805532 w 805532"/>
                  <a:gd name="connsiteY16" fmla="*/ 83910 h 687929"/>
                  <a:gd name="connsiteX17" fmla="*/ 805529 w 805532"/>
                  <a:gd name="connsiteY17" fmla="*/ 83910 h 687929"/>
                  <a:gd name="connsiteX18" fmla="*/ 721620 w 805532"/>
                  <a:gd name="connsiteY18" fmla="*/ 167819 h 687929"/>
                  <a:gd name="connsiteX19" fmla="*/ 83910 w 805532"/>
                  <a:gd name="connsiteY19" fmla="*/ 167819 h 687929"/>
                  <a:gd name="connsiteX20" fmla="*/ 0 w 805532"/>
                  <a:gd name="connsiteY20" fmla="*/ 83910 h 687929"/>
                  <a:gd name="connsiteX21" fmla="*/ 83910 w 805532"/>
                  <a:gd name="connsiteY21" fmla="*/ 0 h 68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5532" h="687929">
                    <a:moveTo>
                      <a:pt x="184600" y="520107"/>
                    </a:moveTo>
                    <a:lnTo>
                      <a:pt x="620929" y="520110"/>
                    </a:lnTo>
                    <a:cubicBezTo>
                      <a:pt x="667269" y="520110"/>
                      <a:pt x="704838" y="557676"/>
                      <a:pt x="704838" y="604019"/>
                    </a:cubicBezTo>
                    <a:cubicBezTo>
                      <a:pt x="704838" y="650360"/>
                      <a:pt x="667269" y="687929"/>
                      <a:pt x="620926" y="687929"/>
                    </a:cubicBezTo>
                    <a:lnTo>
                      <a:pt x="184600" y="687926"/>
                    </a:lnTo>
                    <a:cubicBezTo>
                      <a:pt x="138257" y="687926"/>
                      <a:pt x="100691" y="650360"/>
                      <a:pt x="100691" y="604019"/>
                    </a:cubicBezTo>
                    <a:cubicBezTo>
                      <a:pt x="100691" y="557676"/>
                      <a:pt x="138257" y="520107"/>
                      <a:pt x="184600" y="520107"/>
                    </a:cubicBezTo>
                    <a:close/>
                    <a:moveTo>
                      <a:pt x="117472" y="260053"/>
                    </a:moveTo>
                    <a:lnTo>
                      <a:pt x="688057" y="260053"/>
                    </a:lnTo>
                    <a:cubicBezTo>
                      <a:pt x="734401" y="260053"/>
                      <a:pt x="771967" y="297622"/>
                      <a:pt x="771967" y="343963"/>
                    </a:cubicBezTo>
                    <a:cubicBezTo>
                      <a:pt x="771967" y="390306"/>
                      <a:pt x="734398" y="427875"/>
                      <a:pt x="688057" y="427875"/>
                    </a:cubicBezTo>
                    <a:lnTo>
                      <a:pt x="117472" y="427872"/>
                    </a:lnTo>
                    <a:cubicBezTo>
                      <a:pt x="71132" y="427872"/>
                      <a:pt x="33566" y="390306"/>
                      <a:pt x="33563" y="343963"/>
                    </a:cubicBezTo>
                    <a:cubicBezTo>
                      <a:pt x="33566" y="297622"/>
                      <a:pt x="71132" y="260053"/>
                      <a:pt x="117472" y="260053"/>
                    </a:cubicBezTo>
                    <a:close/>
                    <a:moveTo>
                      <a:pt x="83910" y="0"/>
                    </a:moveTo>
                    <a:lnTo>
                      <a:pt x="721623" y="0"/>
                    </a:lnTo>
                    <a:cubicBezTo>
                      <a:pt x="767963" y="0"/>
                      <a:pt x="805532" y="37569"/>
                      <a:pt x="805532" y="83910"/>
                    </a:cubicBezTo>
                    <a:lnTo>
                      <a:pt x="805529" y="83910"/>
                    </a:lnTo>
                    <a:cubicBezTo>
                      <a:pt x="805529" y="130253"/>
                      <a:pt x="767963" y="167819"/>
                      <a:pt x="721620" y="167819"/>
                    </a:cubicBezTo>
                    <a:lnTo>
                      <a:pt x="83910" y="167819"/>
                    </a:lnTo>
                    <a:cubicBezTo>
                      <a:pt x="37569" y="167819"/>
                      <a:pt x="0" y="130253"/>
                      <a:pt x="0" y="83910"/>
                    </a:cubicBezTo>
                    <a:cubicBezTo>
                      <a:pt x="0" y="37566"/>
                      <a:pt x="37569" y="0"/>
                      <a:pt x="839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reeform: Shape 10">
                <a:extLst>
                  <a:ext uri="{FF2B5EF4-FFF2-40B4-BE49-F238E27FC236}">
                    <a16:creationId xmlns:a16="http://schemas.microsoft.com/office/drawing/2014/main" id="{3C12866D-7C50-423B-97C6-3A44AEC2FF89}"/>
                  </a:ext>
                </a:extLst>
              </p:cNvPr>
              <p:cNvSpPr/>
              <p:nvPr/>
            </p:nvSpPr>
            <p:spPr>
              <a:xfrm>
                <a:off x="10608146" y="1032479"/>
                <a:ext cx="761035" cy="1312187"/>
              </a:xfrm>
              <a:custGeom>
                <a:avLst/>
                <a:gdLst>
                  <a:gd name="connsiteX0" fmla="*/ 1028878 w 3847556"/>
                  <a:gd name="connsiteY0" fmla="*/ 0 h 6633998"/>
                  <a:gd name="connsiteX1" fmla="*/ 1293726 w 3847556"/>
                  <a:gd name="connsiteY1" fmla="*/ 264865 h 6633998"/>
                  <a:gd name="connsiteX2" fmla="*/ 1293726 w 3847556"/>
                  <a:gd name="connsiteY2" fmla="*/ 664770 h 6633998"/>
                  <a:gd name="connsiteX3" fmla="*/ 1656529 w 3847556"/>
                  <a:gd name="connsiteY3" fmla="*/ 664770 h 6633998"/>
                  <a:gd name="connsiteX4" fmla="*/ 1656545 w 3847556"/>
                  <a:gd name="connsiteY4" fmla="*/ 264865 h 6633998"/>
                  <a:gd name="connsiteX5" fmla="*/ 1921394 w 3847556"/>
                  <a:gd name="connsiteY5" fmla="*/ 0 h 6633998"/>
                  <a:gd name="connsiteX6" fmla="*/ 2186253 w 3847556"/>
                  <a:gd name="connsiteY6" fmla="*/ 264865 h 6633998"/>
                  <a:gd name="connsiteX7" fmla="*/ 2186253 w 3847556"/>
                  <a:gd name="connsiteY7" fmla="*/ 664770 h 6633998"/>
                  <a:gd name="connsiteX8" fmla="*/ 2549056 w 3847556"/>
                  <a:gd name="connsiteY8" fmla="*/ 664770 h 6633998"/>
                  <a:gd name="connsiteX9" fmla="*/ 2549056 w 3847556"/>
                  <a:gd name="connsiteY9" fmla="*/ 264865 h 6633998"/>
                  <a:gd name="connsiteX10" fmla="*/ 2813921 w 3847556"/>
                  <a:gd name="connsiteY10" fmla="*/ 0 h 6633998"/>
                  <a:gd name="connsiteX11" fmla="*/ 3078781 w 3847556"/>
                  <a:gd name="connsiteY11" fmla="*/ 264865 h 6633998"/>
                  <a:gd name="connsiteX12" fmla="*/ 3078764 w 3847556"/>
                  <a:gd name="connsiteY12" fmla="*/ 664770 h 6633998"/>
                  <a:gd name="connsiteX13" fmla="*/ 3512447 w 3847556"/>
                  <a:gd name="connsiteY13" fmla="*/ 664770 h 6633998"/>
                  <a:gd name="connsiteX14" fmla="*/ 3520693 w 3847556"/>
                  <a:gd name="connsiteY14" fmla="*/ 668198 h 6633998"/>
                  <a:gd name="connsiteX15" fmla="*/ 3610357 w 3847556"/>
                  <a:gd name="connsiteY15" fmla="*/ 641623 h 6633998"/>
                  <a:gd name="connsiteX16" fmla="*/ 3846084 w 3847556"/>
                  <a:gd name="connsiteY16" fmla="*/ 932715 h 6633998"/>
                  <a:gd name="connsiteX17" fmla="*/ 3273917 w 3847556"/>
                  <a:gd name="connsiteY17" fmla="*/ 6376417 h 6633998"/>
                  <a:gd name="connsiteX18" fmla="*/ 2982826 w 3847556"/>
                  <a:gd name="connsiteY18" fmla="*/ 6612116 h 6633998"/>
                  <a:gd name="connsiteX19" fmla="*/ 2747105 w 3847556"/>
                  <a:gd name="connsiteY19" fmla="*/ 6321024 h 6633998"/>
                  <a:gd name="connsiteX20" fmla="*/ 3304490 w 3847556"/>
                  <a:gd name="connsiteY20" fmla="*/ 1017914 h 6633998"/>
                  <a:gd name="connsiteX21" fmla="*/ 3078764 w 3847556"/>
                  <a:gd name="connsiteY21" fmla="*/ 1017930 h 6633998"/>
                  <a:gd name="connsiteX22" fmla="*/ 3078764 w 3847556"/>
                  <a:gd name="connsiteY22" fmla="*/ 1417857 h 6633998"/>
                  <a:gd name="connsiteX23" fmla="*/ 2813921 w 3847556"/>
                  <a:gd name="connsiteY23" fmla="*/ 1682700 h 6633998"/>
                  <a:gd name="connsiteX24" fmla="*/ 2549056 w 3847556"/>
                  <a:gd name="connsiteY24" fmla="*/ 1417841 h 6633998"/>
                  <a:gd name="connsiteX25" fmla="*/ 2549056 w 3847556"/>
                  <a:gd name="connsiteY25" fmla="*/ 1017930 h 6633998"/>
                  <a:gd name="connsiteX26" fmla="*/ 2186253 w 3847556"/>
                  <a:gd name="connsiteY26" fmla="*/ 1017930 h 6633998"/>
                  <a:gd name="connsiteX27" fmla="*/ 2186237 w 3847556"/>
                  <a:gd name="connsiteY27" fmla="*/ 1417841 h 6633998"/>
                  <a:gd name="connsiteX28" fmla="*/ 1921394 w 3847556"/>
                  <a:gd name="connsiteY28" fmla="*/ 1682700 h 6633998"/>
                  <a:gd name="connsiteX29" fmla="*/ 1656529 w 3847556"/>
                  <a:gd name="connsiteY29" fmla="*/ 1417841 h 6633998"/>
                  <a:gd name="connsiteX30" fmla="*/ 1656529 w 3847556"/>
                  <a:gd name="connsiteY30" fmla="*/ 1017930 h 6633998"/>
                  <a:gd name="connsiteX31" fmla="*/ 1293726 w 3847556"/>
                  <a:gd name="connsiteY31" fmla="*/ 1017930 h 6633998"/>
                  <a:gd name="connsiteX32" fmla="*/ 1293726 w 3847556"/>
                  <a:gd name="connsiteY32" fmla="*/ 1417841 h 6633998"/>
                  <a:gd name="connsiteX33" fmla="*/ 1216149 w 3847556"/>
                  <a:gd name="connsiteY33" fmla="*/ 1605128 h 6633998"/>
                  <a:gd name="connsiteX34" fmla="*/ 1028872 w 3847556"/>
                  <a:gd name="connsiteY34" fmla="*/ 1682700 h 6633998"/>
                  <a:gd name="connsiteX35" fmla="*/ 841580 w 3847556"/>
                  <a:gd name="connsiteY35" fmla="*/ 1605122 h 6633998"/>
                  <a:gd name="connsiteX36" fmla="*/ 764018 w 3847556"/>
                  <a:gd name="connsiteY36" fmla="*/ 1417841 h 6633998"/>
                  <a:gd name="connsiteX37" fmla="*/ 764018 w 3847556"/>
                  <a:gd name="connsiteY37" fmla="*/ 1017914 h 6633998"/>
                  <a:gd name="connsiteX38" fmla="*/ 539645 w 3847556"/>
                  <a:gd name="connsiteY38" fmla="*/ 1017930 h 6633998"/>
                  <a:gd name="connsiteX39" fmla="*/ 1005791 w 3847556"/>
                  <a:gd name="connsiteY39" fmla="*/ 6346040 h 6633998"/>
                  <a:gd name="connsiteX40" fmla="*/ 765023 w 3847556"/>
                  <a:gd name="connsiteY40" fmla="*/ 6632976 h 6633998"/>
                  <a:gd name="connsiteX41" fmla="*/ 478087 w 3847556"/>
                  <a:gd name="connsiteY41" fmla="*/ 6392208 h 6633998"/>
                  <a:gd name="connsiteX42" fmla="*/ 1023 w 3847556"/>
                  <a:gd name="connsiteY42" fmla="*/ 939358 h 6633998"/>
                  <a:gd name="connsiteX43" fmla="*/ 241807 w 3847556"/>
                  <a:gd name="connsiteY43" fmla="*/ 652422 h 6633998"/>
                  <a:gd name="connsiteX44" fmla="*/ 311187 w 3847556"/>
                  <a:gd name="connsiteY44" fmla="*/ 674309 h 6633998"/>
                  <a:gd name="connsiteX45" fmla="*/ 334193 w 3847556"/>
                  <a:gd name="connsiteY45" fmla="*/ 664770 h 6633998"/>
                  <a:gd name="connsiteX46" fmla="*/ 764018 w 3847556"/>
                  <a:gd name="connsiteY46" fmla="*/ 664770 h 6633998"/>
                  <a:gd name="connsiteX47" fmla="*/ 764018 w 3847556"/>
                  <a:gd name="connsiteY47" fmla="*/ 264865 h 6633998"/>
                  <a:gd name="connsiteX48" fmla="*/ 1028878 w 3847556"/>
                  <a:gd name="connsiteY48" fmla="*/ 0 h 663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47556" h="6633998">
                    <a:moveTo>
                      <a:pt x="1028878" y="0"/>
                    </a:moveTo>
                    <a:cubicBezTo>
                      <a:pt x="1175157" y="0"/>
                      <a:pt x="1293726" y="118591"/>
                      <a:pt x="1293726" y="264865"/>
                    </a:cubicBezTo>
                    <a:lnTo>
                      <a:pt x="1293726" y="664770"/>
                    </a:lnTo>
                    <a:lnTo>
                      <a:pt x="1656529" y="664770"/>
                    </a:lnTo>
                    <a:lnTo>
                      <a:pt x="1656545" y="264865"/>
                    </a:lnTo>
                    <a:cubicBezTo>
                      <a:pt x="1656529" y="118591"/>
                      <a:pt x="1775115" y="17"/>
                      <a:pt x="1921394" y="0"/>
                    </a:cubicBezTo>
                    <a:cubicBezTo>
                      <a:pt x="2067668" y="17"/>
                      <a:pt x="2186237" y="118591"/>
                      <a:pt x="2186253" y="264865"/>
                    </a:cubicBezTo>
                    <a:lnTo>
                      <a:pt x="2186253" y="664770"/>
                    </a:lnTo>
                    <a:lnTo>
                      <a:pt x="2549056" y="664770"/>
                    </a:lnTo>
                    <a:lnTo>
                      <a:pt x="2549056" y="264865"/>
                    </a:lnTo>
                    <a:cubicBezTo>
                      <a:pt x="2549056" y="118575"/>
                      <a:pt x="2667642" y="0"/>
                      <a:pt x="2813921" y="0"/>
                    </a:cubicBezTo>
                    <a:cubicBezTo>
                      <a:pt x="2960211" y="0"/>
                      <a:pt x="3078781" y="118591"/>
                      <a:pt x="3078781" y="264865"/>
                    </a:cubicBezTo>
                    <a:lnTo>
                      <a:pt x="3078764" y="664770"/>
                    </a:lnTo>
                    <a:lnTo>
                      <a:pt x="3512447" y="664770"/>
                    </a:lnTo>
                    <a:lnTo>
                      <a:pt x="3520693" y="668198"/>
                    </a:lnTo>
                    <a:cubicBezTo>
                      <a:pt x="3545659" y="640863"/>
                      <a:pt x="3577628" y="638174"/>
                      <a:pt x="3610357" y="641623"/>
                    </a:cubicBezTo>
                    <a:cubicBezTo>
                      <a:pt x="3755838" y="656915"/>
                      <a:pt x="3861375" y="787234"/>
                      <a:pt x="3846084" y="932715"/>
                    </a:cubicBezTo>
                    <a:cubicBezTo>
                      <a:pt x="3655380" y="2747282"/>
                      <a:pt x="3464643" y="4561839"/>
                      <a:pt x="3273917" y="6376417"/>
                    </a:cubicBezTo>
                    <a:cubicBezTo>
                      <a:pt x="3258626" y="6521887"/>
                      <a:pt x="3128312" y="6627419"/>
                      <a:pt x="2982826" y="6612116"/>
                    </a:cubicBezTo>
                    <a:cubicBezTo>
                      <a:pt x="2837361" y="6596835"/>
                      <a:pt x="2731824" y="6466505"/>
                      <a:pt x="2747105" y="6321024"/>
                    </a:cubicBezTo>
                    <a:lnTo>
                      <a:pt x="3304490" y="1017914"/>
                    </a:lnTo>
                    <a:lnTo>
                      <a:pt x="3078764" y="1017930"/>
                    </a:lnTo>
                    <a:cubicBezTo>
                      <a:pt x="3078764" y="1151232"/>
                      <a:pt x="3078764" y="1284539"/>
                      <a:pt x="3078764" y="1417857"/>
                    </a:cubicBezTo>
                    <a:cubicBezTo>
                      <a:pt x="3078764" y="1564114"/>
                      <a:pt x="2960195" y="1682700"/>
                      <a:pt x="2813921" y="1682700"/>
                    </a:cubicBezTo>
                    <a:cubicBezTo>
                      <a:pt x="2667631" y="1682700"/>
                      <a:pt x="2549056" y="1564131"/>
                      <a:pt x="2549056" y="1417841"/>
                    </a:cubicBezTo>
                    <a:lnTo>
                      <a:pt x="2549056" y="1017930"/>
                    </a:lnTo>
                    <a:lnTo>
                      <a:pt x="2186253" y="1017930"/>
                    </a:lnTo>
                    <a:cubicBezTo>
                      <a:pt x="2186237" y="1151221"/>
                      <a:pt x="2186237" y="1284555"/>
                      <a:pt x="2186237" y="1417841"/>
                    </a:cubicBezTo>
                    <a:cubicBezTo>
                      <a:pt x="2186237" y="1564131"/>
                      <a:pt x="2067651" y="1682700"/>
                      <a:pt x="1921394" y="1682700"/>
                    </a:cubicBezTo>
                    <a:cubicBezTo>
                      <a:pt x="1775115" y="1682700"/>
                      <a:pt x="1656529" y="1564131"/>
                      <a:pt x="1656529" y="1417841"/>
                    </a:cubicBezTo>
                    <a:lnTo>
                      <a:pt x="1656529" y="1017930"/>
                    </a:lnTo>
                    <a:lnTo>
                      <a:pt x="1293726" y="1017930"/>
                    </a:lnTo>
                    <a:cubicBezTo>
                      <a:pt x="1293710" y="1151221"/>
                      <a:pt x="1293726" y="1284539"/>
                      <a:pt x="1293726" y="1417841"/>
                    </a:cubicBezTo>
                    <a:cubicBezTo>
                      <a:pt x="1293726" y="1490986"/>
                      <a:pt x="1264077" y="1557199"/>
                      <a:pt x="1216149" y="1605128"/>
                    </a:cubicBezTo>
                    <a:lnTo>
                      <a:pt x="1028872" y="1682700"/>
                    </a:lnTo>
                    <a:lnTo>
                      <a:pt x="841580" y="1605122"/>
                    </a:lnTo>
                    <a:cubicBezTo>
                      <a:pt x="793651" y="1557199"/>
                      <a:pt x="764007" y="1490986"/>
                      <a:pt x="764018" y="1417841"/>
                    </a:cubicBezTo>
                    <a:lnTo>
                      <a:pt x="764018" y="1017914"/>
                    </a:lnTo>
                    <a:lnTo>
                      <a:pt x="539645" y="1017930"/>
                    </a:lnTo>
                    <a:cubicBezTo>
                      <a:pt x="695040" y="2793967"/>
                      <a:pt x="850418" y="4570003"/>
                      <a:pt x="1005791" y="6346040"/>
                    </a:cubicBezTo>
                    <a:cubicBezTo>
                      <a:pt x="1018529" y="6491754"/>
                      <a:pt x="910743" y="6620221"/>
                      <a:pt x="765023" y="6632976"/>
                    </a:cubicBezTo>
                    <a:cubicBezTo>
                      <a:pt x="619293" y="6645714"/>
                      <a:pt x="490842" y="6537928"/>
                      <a:pt x="478087" y="6392208"/>
                    </a:cubicBezTo>
                    <a:lnTo>
                      <a:pt x="1023" y="939358"/>
                    </a:lnTo>
                    <a:cubicBezTo>
                      <a:pt x="-11716" y="793639"/>
                      <a:pt x="96076" y="665177"/>
                      <a:pt x="241807" y="652422"/>
                    </a:cubicBezTo>
                    <a:lnTo>
                      <a:pt x="311187" y="674309"/>
                    </a:lnTo>
                    <a:cubicBezTo>
                      <a:pt x="317983" y="665335"/>
                      <a:pt x="326028" y="664770"/>
                      <a:pt x="334193" y="664770"/>
                    </a:cubicBezTo>
                    <a:lnTo>
                      <a:pt x="764018" y="664770"/>
                    </a:lnTo>
                    <a:lnTo>
                      <a:pt x="764018" y="264865"/>
                    </a:lnTo>
                    <a:cubicBezTo>
                      <a:pt x="764018" y="118591"/>
                      <a:pt x="882588" y="0"/>
                      <a:pt x="102887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5" name="Group 4">
              <a:extLst>
                <a:ext uri="{FF2B5EF4-FFF2-40B4-BE49-F238E27FC236}">
                  <a16:creationId xmlns:a16="http://schemas.microsoft.com/office/drawing/2014/main" id="{D91F9EF7-4F87-415C-8160-7E56B60DA9F9}"/>
                </a:ext>
              </a:extLst>
            </p:cNvPr>
            <p:cNvGrpSpPr/>
            <p:nvPr/>
          </p:nvGrpSpPr>
          <p:grpSpPr>
            <a:xfrm>
              <a:off x="0" y="6374086"/>
              <a:ext cx="11401431" cy="237804"/>
              <a:chOff x="0" y="6374086"/>
              <a:chExt cx="11401431" cy="237804"/>
            </a:xfrm>
          </p:grpSpPr>
          <p:sp>
            <p:nvSpPr>
              <p:cNvPr id="6" name="Rectangle 5">
                <a:extLst>
                  <a:ext uri="{FF2B5EF4-FFF2-40B4-BE49-F238E27FC236}">
                    <a16:creationId xmlns:a16="http://schemas.microsoft.com/office/drawing/2014/main" id="{5AE59EE2-572E-4B51-AE32-612BBCC09DE1}"/>
                  </a:ext>
                </a:extLst>
              </p:cNvPr>
              <p:cNvSpPr/>
              <p:nvPr/>
            </p:nvSpPr>
            <p:spPr>
              <a:xfrm>
                <a:off x="0" y="6566170"/>
                <a:ext cx="11311128"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4CB77414-9E89-4E91-A109-7F250477ACA9}"/>
                  </a:ext>
                </a:extLst>
              </p:cNvPr>
              <p:cNvSpPr/>
              <p:nvPr/>
            </p:nvSpPr>
            <p:spPr>
              <a:xfrm>
                <a:off x="11355711" y="6374086"/>
                <a:ext cx="45720"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Block Arc 7">
                <a:extLst>
                  <a:ext uri="{FF2B5EF4-FFF2-40B4-BE49-F238E27FC236}">
                    <a16:creationId xmlns:a16="http://schemas.microsoft.com/office/drawing/2014/main" id="{5F4ACB2E-D9DA-474D-ACD0-6D4C5B5B69E1}"/>
                  </a:ext>
                </a:extLst>
              </p:cNvPr>
              <p:cNvSpPr/>
              <p:nvPr/>
            </p:nvSpPr>
            <p:spPr>
              <a:xfrm>
                <a:off x="11229678" y="6440137"/>
                <a:ext cx="171753" cy="171753"/>
              </a:xfrm>
              <a:prstGeom prst="blockArc">
                <a:avLst>
                  <a:gd name="adj1" fmla="val 21339429"/>
                  <a:gd name="adj2" fmla="val 6091498"/>
                  <a:gd name="adj3" fmla="val 270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grpSp>
      </p:grpSp>
    </p:spTree>
    <p:extLst>
      <p:ext uri="{BB962C8B-B14F-4D97-AF65-F5344CB8AC3E}">
        <p14:creationId xmlns:p14="http://schemas.microsoft.com/office/powerpoint/2010/main" val="1260087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82AED-BF71-1744-8B48-4299571A19E5}"/>
              </a:ext>
            </a:extLst>
          </p:cNvPr>
          <p:cNvSpPr>
            <a:spLocks noGrp="1"/>
          </p:cNvSpPr>
          <p:nvPr>
            <p:ph type="ctrTitle"/>
          </p:nvPr>
        </p:nvSpPr>
        <p:spPr>
          <a:xfrm>
            <a:off x="838200" y="1041400"/>
            <a:ext cx="9144000" cy="2387600"/>
          </a:xfrm>
        </p:spPr>
        <p:txBody>
          <a:bodyPr anchor="b">
            <a:normAutofit/>
          </a:bodyPr>
          <a:lstStyle>
            <a:lvl1pPr algn="l">
              <a:defRPr sz="4800" b="1" i="0">
                <a:latin typeface="Avenir Black" panose="02000503020000020003" pitchFamily="2"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E3A36CC1-34E2-5944-BF37-76B0C10FFB24}"/>
              </a:ext>
            </a:extLst>
          </p:cNvPr>
          <p:cNvSpPr>
            <a:spLocks noGrp="1"/>
          </p:cNvSpPr>
          <p:nvPr>
            <p:ph type="subTitle" idx="1"/>
          </p:nvPr>
        </p:nvSpPr>
        <p:spPr>
          <a:xfrm>
            <a:off x="838200" y="3560475"/>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270940B-563F-3947-B16C-B6A9EC73358D}"/>
              </a:ext>
            </a:extLst>
          </p:cNvPr>
          <p:cNvSpPr>
            <a:spLocks noGrp="1"/>
          </p:cNvSpPr>
          <p:nvPr>
            <p:ph type="dt" sz="half" idx="10"/>
          </p:nvPr>
        </p:nvSpPr>
        <p:spPr/>
        <p:txBody>
          <a:bodyPr/>
          <a:lstStyle/>
          <a:p>
            <a:fld id="{0CCB3C6C-A32F-154B-8432-5ACACC15E8AA}" type="datetime1">
              <a:rPr lang="en-ID" smtClean="0"/>
              <a:t>09/03/2020</a:t>
            </a:fld>
            <a:endParaRPr lang="en-US"/>
          </a:p>
        </p:txBody>
      </p:sp>
      <p:sp>
        <p:nvSpPr>
          <p:cNvPr id="5" name="Footer Placeholder 4">
            <a:extLst>
              <a:ext uri="{FF2B5EF4-FFF2-40B4-BE49-F238E27FC236}">
                <a16:creationId xmlns:a16="http://schemas.microsoft.com/office/drawing/2014/main" id="{6A7257F2-2830-7C4D-B8C3-6C719CC10B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F096C0-A5C1-494D-A5BF-09F750169B56}"/>
              </a:ext>
            </a:extLst>
          </p:cNvPr>
          <p:cNvSpPr>
            <a:spLocks noGrp="1"/>
          </p:cNvSpPr>
          <p:nvPr>
            <p:ph type="sldNum" sz="quarter" idx="12"/>
          </p:nvPr>
        </p:nvSpPr>
        <p:spPr/>
        <p:txBody>
          <a:bodyPr/>
          <a:lstStyle/>
          <a:p>
            <a:fld id="{ED2F01D2-D7EA-914F-9336-8D14383331B5}" type="slidenum">
              <a:rPr lang="en-US" smtClean="0"/>
              <a:t>‹#›</a:t>
            </a:fld>
            <a:endParaRPr lang="en-US"/>
          </a:p>
        </p:txBody>
      </p:sp>
    </p:spTree>
    <p:extLst>
      <p:ext uri="{BB962C8B-B14F-4D97-AF65-F5344CB8AC3E}">
        <p14:creationId xmlns:p14="http://schemas.microsoft.com/office/powerpoint/2010/main" val="16118876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B46AF-DB17-1647-9DE6-663D8425DBAB}"/>
              </a:ext>
            </a:extLst>
          </p:cNvPr>
          <p:cNvSpPr>
            <a:spLocks noGrp="1"/>
          </p:cNvSpPr>
          <p:nvPr>
            <p:ph type="title"/>
          </p:nvPr>
        </p:nvSpPr>
        <p:spPr/>
        <p:txBody>
          <a:bodyPr>
            <a:normAutofit/>
          </a:bodyPr>
          <a:lstStyle>
            <a:lvl1pPr>
              <a:defRPr sz="3200" b="0" i="0">
                <a:latin typeface="Avenir Medium" panose="02000503020000020003" pitchFamily="2"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7E619955-2851-D148-A8BD-BE19DEAF0546}"/>
              </a:ext>
            </a:extLst>
          </p:cNvPr>
          <p:cNvSpPr>
            <a:spLocks noGrp="1"/>
          </p:cNvSpPr>
          <p:nvPr>
            <p:ph idx="1"/>
          </p:nvPr>
        </p:nvSpPr>
        <p:spPr/>
        <p:txBody>
          <a:bodyPr/>
          <a:lstStyle>
            <a:lvl1pPr>
              <a:defRPr sz="2400" b="1" i="0">
                <a:latin typeface="Gillius ADF Condensed" panose="020B0506040000020003" pitchFamily="34" charset="77"/>
              </a:defRPr>
            </a:lvl1pPr>
            <a:lvl2pPr>
              <a:defRPr sz="2000" b="0" i="0">
                <a:latin typeface="Gillius ADF Condensed" panose="020B0506040000020003" pitchFamily="34" charset="77"/>
              </a:defRPr>
            </a:lvl2pPr>
            <a:lvl3pPr>
              <a:defRPr sz="1800" b="0" i="0">
                <a:latin typeface="Gillius ADF Condensed" panose="020B0506040000020003" pitchFamily="34" charset="77"/>
              </a:defRPr>
            </a:lvl3pPr>
            <a:lvl4pPr>
              <a:defRPr sz="1600" b="0" i="0">
                <a:latin typeface="Gillius ADF Condensed" panose="020B0506040000020003" pitchFamily="34" charset="77"/>
              </a:defRPr>
            </a:lvl4pPr>
            <a:lvl5pPr>
              <a:defRPr sz="1600" b="0" i="0">
                <a:latin typeface="Gillius ADF Condensed" panose="020B0506040000020003"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D0A341E2-28ED-6742-BF45-7954C0C0D554}"/>
              </a:ext>
            </a:extLst>
          </p:cNvPr>
          <p:cNvSpPr>
            <a:spLocks noGrp="1"/>
          </p:cNvSpPr>
          <p:nvPr>
            <p:ph type="dt" sz="half" idx="10"/>
          </p:nvPr>
        </p:nvSpPr>
        <p:spPr/>
        <p:txBody>
          <a:bodyPr/>
          <a:lstStyle/>
          <a:p>
            <a:fld id="{51843097-E683-C24C-85E9-F823DD74BD22}" type="datetime1">
              <a:rPr lang="en-ID" smtClean="0"/>
              <a:t>09/03/2020</a:t>
            </a:fld>
            <a:endParaRPr lang="en-US"/>
          </a:p>
        </p:txBody>
      </p:sp>
      <p:sp>
        <p:nvSpPr>
          <p:cNvPr id="5" name="Footer Placeholder 4">
            <a:extLst>
              <a:ext uri="{FF2B5EF4-FFF2-40B4-BE49-F238E27FC236}">
                <a16:creationId xmlns:a16="http://schemas.microsoft.com/office/drawing/2014/main" id="{3E12ED20-D8D3-1449-8118-527606151B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3F9E95-FA65-E849-951B-C93122352C36}"/>
              </a:ext>
            </a:extLst>
          </p:cNvPr>
          <p:cNvSpPr>
            <a:spLocks noGrp="1"/>
          </p:cNvSpPr>
          <p:nvPr>
            <p:ph type="sldNum" sz="quarter" idx="12"/>
          </p:nvPr>
        </p:nvSpPr>
        <p:spPr>
          <a:xfrm>
            <a:off x="9234054" y="6356349"/>
            <a:ext cx="2743200" cy="365125"/>
          </a:xfrm>
        </p:spPr>
        <p:txBody>
          <a:bodyPr/>
          <a:lstStyle>
            <a:lvl1pPr>
              <a:defRPr sz="1400" b="0" i="0">
                <a:latin typeface="Avenir Medium" panose="02000503020000020003" pitchFamily="2" charset="0"/>
              </a:defRPr>
            </a:lvl1pPr>
          </a:lstStyle>
          <a:p>
            <a:fld id="{ED2F01D2-D7EA-914F-9336-8D14383331B5}" type="slidenum">
              <a:rPr lang="en-US" smtClean="0"/>
              <a:pPr/>
              <a:t>‹#›</a:t>
            </a:fld>
            <a:endParaRPr lang="en-US" dirty="0"/>
          </a:p>
        </p:txBody>
      </p:sp>
    </p:spTree>
    <p:extLst>
      <p:ext uri="{BB962C8B-B14F-4D97-AF65-F5344CB8AC3E}">
        <p14:creationId xmlns:p14="http://schemas.microsoft.com/office/powerpoint/2010/main" val="3450641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D3410-8807-134F-BEB0-83EE18E1BCB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15665DC-3AE4-4D4E-87E3-6946B83D17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2D5E16-6CB6-7C4E-A440-FC515D33DEBE}"/>
              </a:ext>
            </a:extLst>
          </p:cNvPr>
          <p:cNvSpPr>
            <a:spLocks noGrp="1"/>
          </p:cNvSpPr>
          <p:nvPr>
            <p:ph type="dt" sz="half" idx="10"/>
          </p:nvPr>
        </p:nvSpPr>
        <p:spPr/>
        <p:txBody>
          <a:bodyPr/>
          <a:lstStyle/>
          <a:p>
            <a:fld id="{59BB1363-B1BB-4E4F-A81A-B6F400DC8EC0}" type="datetime1">
              <a:rPr lang="en-ID" smtClean="0"/>
              <a:t>09/03/2020</a:t>
            </a:fld>
            <a:endParaRPr lang="en-US"/>
          </a:p>
        </p:txBody>
      </p:sp>
      <p:sp>
        <p:nvSpPr>
          <p:cNvPr id="5" name="Footer Placeholder 4">
            <a:extLst>
              <a:ext uri="{FF2B5EF4-FFF2-40B4-BE49-F238E27FC236}">
                <a16:creationId xmlns:a16="http://schemas.microsoft.com/office/drawing/2014/main" id="{31863C56-B2D9-5442-87BC-28B6ACA420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FBD40C-B0DA-2040-AC4D-75968521E437}"/>
              </a:ext>
            </a:extLst>
          </p:cNvPr>
          <p:cNvSpPr>
            <a:spLocks noGrp="1"/>
          </p:cNvSpPr>
          <p:nvPr>
            <p:ph type="sldNum" sz="quarter" idx="12"/>
          </p:nvPr>
        </p:nvSpPr>
        <p:spPr/>
        <p:txBody>
          <a:bodyPr/>
          <a:lstStyle/>
          <a:p>
            <a:fld id="{ED2F01D2-D7EA-914F-9336-8D14383331B5}" type="slidenum">
              <a:rPr lang="en-US" smtClean="0"/>
              <a:t>‹#›</a:t>
            </a:fld>
            <a:endParaRPr lang="en-US"/>
          </a:p>
        </p:txBody>
      </p:sp>
    </p:spTree>
    <p:extLst>
      <p:ext uri="{BB962C8B-B14F-4D97-AF65-F5344CB8AC3E}">
        <p14:creationId xmlns:p14="http://schemas.microsoft.com/office/powerpoint/2010/main" val="8366425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FC9D2-8F60-C245-B0FE-F361C68548B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1308F9F-60AD-5F44-8F0F-AC45CF2EE469}"/>
              </a:ext>
            </a:extLst>
          </p:cNvPr>
          <p:cNvSpPr>
            <a:spLocks noGrp="1"/>
          </p:cNvSpPr>
          <p:nvPr>
            <p:ph type="dt" sz="half" idx="10"/>
          </p:nvPr>
        </p:nvSpPr>
        <p:spPr/>
        <p:txBody>
          <a:bodyPr/>
          <a:lstStyle/>
          <a:p>
            <a:fld id="{92D6595F-6FD8-0F4B-AC68-231403740C48}" type="datetime1">
              <a:rPr lang="en-ID" smtClean="0"/>
              <a:t>09/03/2020</a:t>
            </a:fld>
            <a:endParaRPr lang="en-US"/>
          </a:p>
        </p:txBody>
      </p:sp>
      <p:sp>
        <p:nvSpPr>
          <p:cNvPr id="4" name="Footer Placeholder 3">
            <a:extLst>
              <a:ext uri="{FF2B5EF4-FFF2-40B4-BE49-F238E27FC236}">
                <a16:creationId xmlns:a16="http://schemas.microsoft.com/office/drawing/2014/main" id="{9FC77A5C-EFD5-A945-95AB-47722DB89D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8DE6CF-B288-E04E-AC7A-9B3F26C8ED28}"/>
              </a:ext>
            </a:extLst>
          </p:cNvPr>
          <p:cNvSpPr>
            <a:spLocks noGrp="1"/>
          </p:cNvSpPr>
          <p:nvPr>
            <p:ph type="sldNum" sz="quarter" idx="12"/>
          </p:nvPr>
        </p:nvSpPr>
        <p:spPr/>
        <p:txBody>
          <a:bodyPr/>
          <a:lstStyle/>
          <a:p>
            <a:fld id="{ED2F01D2-D7EA-914F-9336-8D14383331B5}" type="slidenum">
              <a:rPr lang="en-US" smtClean="0"/>
              <a:t>‹#›</a:t>
            </a:fld>
            <a:endParaRPr lang="en-US"/>
          </a:p>
        </p:txBody>
      </p:sp>
    </p:spTree>
    <p:extLst>
      <p:ext uri="{BB962C8B-B14F-4D97-AF65-F5344CB8AC3E}">
        <p14:creationId xmlns:p14="http://schemas.microsoft.com/office/powerpoint/2010/main" val="1766876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5326C-9F70-8F40-9A7C-8026F5BD6B6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A07910F-EE84-D548-9097-AC62665EEFB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E631B98-96D3-D048-A89F-A6B8FE030E5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35183B8-6E36-EA4A-B6E2-5CF1B6CA91AF}"/>
              </a:ext>
            </a:extLst>
          </p:cNvPr>
          <p:cNvSpPr>
            <a:spLocks noGrp="1"/>
          </p:cNvSpPr>
          <p:nvPr>
            <p:ph type="dt" sz="half" idx="10"/>
          </p:nvPr>
        </p:nvSpPr>
        <p:spPr/>
        <p:txBody>
          <a:bodyPr/>
          <a:lstStyle/>
          <a:p>
            <a:fld id="{5F65BF9E-0FA3-7742-8605-831302AC200A}" type="datetime1">
              <a:rPr lang="en-ID" smtClean="0"/>
              <a:t>09/03/2020</a:t>
            </a:fld>
            <a:endParaRPr lang="en-US"/>
          </a:p>
        </p:txBody>
      </p:sp>
      <p:sp>
        <p:nvSpPr>
          <p:cNvPr id="6" name="Footer Placeholder 5">
            <a:extLst>
              <a:ext uri="{FF2B5EF4-FFF2-40B4-BE49-F238E27FC236}">
                <a16:creationId xmlns:a16="http://schemas.microsoft.com/office/drawing/2014/main" id="{7BBCC141-B44E-B94A-800E-BA06CCF7FC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1F2DA9-08AF-FD4E-917D-2ADE2CF25CE8}"/>
              </a:ext>
            </a:extLst>
          </p:cNvPr>
          <p:cNvSpPr>
            <a:spLocks noGrp="1"/>
          </p:cNvSpPr>
          <p:nvPr>
            <p:ph type="sldNum" sz="quarter" idx="12"/>
          </p:nvPr>
        </p:nvSpPr>
        <p:spPr/>
        <p:txBody>
          <a:bodyPr/>
          <a:lstStyle/>
          <a:p>
            <a:fld id="{ED2F01D2-D7EA-914F-9336-8D14383331B5}" type="slidenum">
              <a:rPr lang="en-US" smtClean="0"/>
              <a:t>‹#›</a:t>
            </a:fld>
            <a:endParaRPr lang="en-US"/>
          </a:p>
        </p:txBody>
      </p:sp>
    </p:spTree>
    <p:extLst>
      <p:ext uri="{BB962C8B-B14F-4D97-AF65-F5344CB8AC3E}">
        <p14:creationId xmlns:p14="http://schemas.microsoft.com/office/powerpoint/2010/main" val="22510610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16898-9EB1-4B41-A03B-E7BB6E4D327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8CD53B7-A32F-924C-B31D-FFAE0C907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0ADF8B7-D033-584F-9C7C-4DF589A6C0B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5DA211C-0CCB-DE4E-8CF6-283476A0A5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977115B-8BFF-8242-B605-8C3CFA4E6BC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34C5C70-1258-5F4E-98E9-115CFFF11791}"/>
              </a:ext>
            </a:extLst>
          </p:cNvPr>
          <p:cNvSpPr>
            <a:spLocks noGrp="1"/>
          </p:cNvSpPr>
          <p:nvPr>
            <p:ph type="dt" sz="half" idx="10"/>
          </p:nvPr>
        </p:nvSpPr>
        <p:spPr/>
        <p:txBody>
          <a:bodyPr/>
          <a:lstStyle/>
          <a:p>
            <a:fld id="{6B933782-1D20-B44E-B59E-56ADBB4AECB3}" type="datetime1">
              <a:rPr lang="en-ID" smtClean="0"/>
              <a:t>09/03/2020</a:t>
            </a:fld>
            <a:endParaRPr lang="en-US"/>
          </a:p>
        </p:txBody>
      </p:sp>
      <p:sp>
        <p:nvSpPr>
          <p:cNvPr id="8" name="Footer Placeholder 7">
            <a:extLst>
              <a:ext uri="{FF2B5EF4-FFF2-40B4-BE49-F238E27FC236}">
                <a16:creationId xmlns:a16="http://schemas.microsoft.com/office/drawing/2014/main" id="{5E41A112-E9EC-B14B-8BF8-D338733092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7E9EB7-8FDC-BF47-B1F8-C20EA75F4314}"/>
              </a:ext>
            </a:extLst>
          </p:cNvPr>
          <p:cNvSpPr>
            <a:spLocks noGrp="1"/>
          </p:cNvSpPr>
          <p:nvPr>
            <p:ph type="sldNum" sz="quarter" idx="12"/>
          </p:nvPr>
        </p:nvSpPr>
        <p:spPr/>
        <p:txBody>
          <a:bodyPr/>
          <a:lstStyle/>
          <a:p>
            <a:fld id="{ED2F01D2-D7EA-914F-9336-8D14383331B5}" type="slidenum">
              <a:rPr lang="en-US" smtClean="0"/>
              <a:t>‹#›</a:t>
            </a:fld>
            <a:endParaRPr lang="en-US"/>
          </a:p>
        </p:txBody>
      </p:sp>
    </p:spTree>
    <p:extLst>
      <p:ext uri="{BB962C8B-B14F-4D97-AF65-F5344CB8AC3E}">
        <p14:creationId xmlns:p14="http://schemas.microsoft.com/office/powerpoint/2010/main" val="16631371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A42EB-8361-7F45-93AC-E6F891482C9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ACD1D07-FEF4-784E-BF66-6D324A0F0B22}"/>
              </a:ext>
            </a:extLst>
          </p:cNvPr>
          <p:cNvSpPr>
            <a:spLocks noGrp="1"/>
          </p:cNvSpPr>
          <p:nvPr>
            <p:ph type="dt" sz="half" idx="10"/>
          </p:nvPr>
        </p:nvSpPr>
        <p:spPr/>
        <p:txBody>
          <a:bodyPr/>
          <a:lstStyle/>
          <a:p>
            <a:fld id="{477DF33E-E928-144F-AB95-FF1D2F5ADB24}" type="datetime1">
              <a:rPr lang="en-ID" smtClean="0"/>
              <a:t>09/03/2020</a:t>
            </a:fld>
            <a:endParaRPr lang="en-US"/>
          </a:p>
        </p:txBody>
      </p:sp>
      <p:sp>
        <p:nvSpPr>
          <p:cNvPr id="4" name="Footer Placeholder 3">
            <a:extLst>
              <a:ext uri="{FF2B5EF4-FFF2-40B4-BE49-F238E27FC236}">
                <a16:creationId xmlns:a16="http://schemas.microsoft.com/office/drawing/2014/main" id="{24124C9A-8F08-9A4D-9E7D-8337025F2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EA7BF0-0A16-AE4C-ADA9-951D210A895C}"/>
              </a:ext>
            </a:extLst>
          </p:cNvPr>
          <p:cNvSpPr>
            <a:spLocks noGrp="1"/>
          </p:cNvSpPr>
          <p:nvPr>
            <p:ph type="sldNum" sz="quarter" idx="12"/>
          </p:nvPr>
        </p:nvSpPr>
        <p:spPr/>
        <p:txBody>
          <a:bodyPr/>
          <a:lstStyle/>
          <a:p>
            <a:fld id="{ED2F01D2-D7EA-914F-9336-8D14383331B5}" type="slidenum">
              <a:rPr lang="en-US" smtClean="0"/>
              <a:t>‹#›</a:t>
            </a:fld>
            <a:endParaRPr lang="en-US"/>
          </a:p>
        </p:txBody>
      </p:sp>
    </p:spTree>
    <p:extLst>
      <p:ext uri="{BB962C8B-B14F-4D97-AF65-F5344CB8AC3E}">
        <p14:creationId xmlns:p14="http://schemas.microsoft.com/office/powerpoint/2010/main" val="19468583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E0EB9-2186-F14B-AD18-0DBB555A709B}"/>
              </a:ext>
            </a:extLst>
          </p:cNvPr>
          <p:cNvSpPr>
            <a:spLocks noGrp="1"/>
          </p:cNvSpPr>
          <p:nvPr>
            <p:ph type="dt" sz="half" idx="10"/>
          </p:nvPr>
        </p:nvSpPr>
        <p:spPr/>
        <p:txBody>
          <a:bodyPr/>
          <a:lstStyle/>
          <a:p>
            <a:fld id="{D5E47EF1-B8DA-3544-8389-83F0978803BF}" type="datetime1">
              <a:rPr lang="en-ID" smtClean="0"/>
              <a:t>09/03/2020</a:t>
            </a:fld>
            <a:endParaRPr lang="en-US"/>
          </a:p>
        </p:txBody>
      </p:sp>
      <p:sp>
        <p:nvSpPr>
          <p:cNvPr id="3" name="Footer Placeholder 2">
            <a:extLst>
              <a:ext uri="{FF2B5EF4-FFF2-40B4-BE49-F238E27FC236}">
                <a16:creationId xmlns:a16="http://schemas.microsoft.com/office/drawing/2014/main" id="{BBB35026-07F0-6748-9F76-19620D549D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5AE0C4-35A7-3143-AFC7-7570256FD749}"/>
              </a:ext>
            </a:extLst>
          </p:cNvPr>
          <p:cNvSpPr>
            <a:spLocks noGrp="1"/>
          </p:cNvSpPr>
          <p:nvPr>
            <p:ph type="sldNum" sz="quarter" idx="12"/>
          </p:nvPr>
        </p:nvSpPr>
        <p:spPr/>
        <p:txBody>
          <a:bodyPr/>
          <a:lstStyle/>
          <a:p>
            <a:fld id="{ED2F01D2-D7EA-914F-9336-8D14383331B5}" type="slidenum">
              <a:rPr lang="en-US" smtClean="0"/>
              <a:t>‹#›</a:t>
            </a:fld>
            <a:endParaRPr lang="en-US"/>
          </a:p>
        </p:txBody>
      </p:sp>
    </p:spTree>
    <p:extLst>
      <p:ext uri="{BB962C8B-B14F-4D97-AF65-F5344CB8AC3E}">
        <p14:creationId xmlns:p14="http://schemas.microsoft.com/office/powerpoint/2010/main" val="4070346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7F5B2-EF3E-4C84-AF96-303B297156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ECAAA94E-0430-40A7-94C8-7D1E5B697A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A2F391-2A64-442C-9432-D5AF72707C49}"/>
              </a:ext>
            </a:extLst>
          </p:cNvPr>
          <p:cNvSpPr>
            <a:spLocks noGrp="1"/>
          </p:cNvSpPr>
          <p:nvPr>
            <p:ph type="dt" sz="half" idx="10"/>
          </p:nvPr>
        </p:nvSpPr>
        <p:spPr/>
        <p:txBody>
          <a:bodyPr/>
          <a:lstStyle/>
          <a:p>
            <a:fld id="{DC263107-FBDF-4995-9A49-2E03AE6C7AB0}" type="datetimeFigureOut">
              <a:rPr lang="en-ID" smtClean="0"/>
              <a:t>09/03/2020</a:t>
            </a:fld>
            <a:endParaRPr lang="en-ID"/>
          </a:p>
        </p:txBody>
      </p:sp>
      <p:sp>
        <p:nvSpPr>
          <p:cNvPr id="5" name="Footer Placeholder 4">
            <a:extLst>
              <a:ext uri="{FF2B5EF4-FFF2-40B4-BE49-F238E27FC236}">
                <a16:creationId xmlns:a16="http://schemas.microsoft.com/office/drawing/2014/main" id="{18441F97-4608-4068-982A-8C3D0E320C0C}"/>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687A7B6E-2E11-49CA-87AB-F69CF881D64F}"/>
              </a:ext>
            </a:extLst>
          </p:cNvPr>
          <p:cNvSpPr>
            <a:spLocks noGrp="1"/>
          </p:cNvSpPr>
          <p:nvPr>
            <p:ph type="sldNum" sz="quarter" idx="12"/>
          </p:nvPr>
        </p:nvSpPr>
        <p:spPr/>
        <p:txBody>
          <a:bodyPr/>
          <a:lstStyle/>
          <a:p>
            <a:fld id="{5C1AE085-56C6-4D48-8A9A-CCA1B38936AD}" type="slidenum">
              <a:rPr lang="en-ID" smtClean="0"/>
              <a:t>‹#›</a:t>
            </a:fld>
            <a:endParaRPr lang="en-ID"/>
          </a:p>
        </p:txBody>
      </p:sp>
    </p:spTree>
    <p:extLst>
      <p:ext uri="{BB962C8B-B14F-4D97-AF65-F5344CB8AC3E}">
        <p14:creationId xmlns:p14="http://schemas.microsoft.com/office/powerpoint/2010/main" val="3392509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2E335-4228-2D4D-8D3C-DD08FE7608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7D86A66-A600-FB41-BE97-7D46285A60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6395AF2-7DBB-644E-8B34-175D3DB2F0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AEE39B4-BA3C-1A41-A46C-19ED796EB5C4}"/>
              </a:ext>
            </a:extLst>
          </p:cNvPr>
          <p:cNvSpPr>
            <a:spLocks noGrp="1"/>
          </p:cNvSpPr>
          <p:nvPr>
            <p:ph type="dt" sz="half" idx="10"/>
          </p:nvPr>
        </p:nvSpPr>
        <p:spPr/>
        <p:txBody>
          <a:bodyPr/>
          <a:lstStyle/>
          <a:p>
            <a:fld id="{069E8BE8-DBA9-0A41-A68A-24D6B2205E59}" type="datetime1">
              <a:rPr lang="en-ID" smtClean="0"/>
              <a:t>09/03/2020</a:t>
            </a:fld>
            <a:endParaRPr lang="en-US"/>
          </a:p>
        </p:txBody>
      </p:sp>
      <p:sp>
        <p:nvSpPr>
          <p:cNvPr id="6" name="Footer Placeholder 5">
            <a:extLst>
              <a:ext uri="{FF2B5EF4-FFF2-40B4-BE49-F238E27FC236}">
                <a16:creationId xmlns:a16="http://schemas.microsoft.com/office/drawing/2014/main" id="{6EE7B573-DCC3-7E49-96BD-8DF7F1972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3117D5-663B-C149-8DB8-25B948FC18D5}"/>
              </a:ext>
            </a:extLst>
          </p:cNvPr>
          <p:cNvSpPr>
            <a:spLocks noGrp="1"/>
          </p:cNvSpPr>
          <p:nvPr>
            <p:ph type="sldNum" sz="quarter" idx="12"/>
          </p:nvPr>
        </p:nvSpPr>
        <p:spPr/>
        <p:txBody>
          <a:bodyPr/>
          <a:lstStyle/>
          <a:p>
            <a:fld id="{ED2F01D2-D7EA-914F-9336-8D14383331B5}" type="slidenum">
              <a:rPr lang="en-US" smtClean="0"/>
              <a:t>‹#›</a:t>
            </a:fld>
            <a:endParaRPr lang="en-US"/>
          </a:p>
        </p:txBody>
      </p:sp>
    </p:spTree>
    <p:extLst>
      <p:ext uri="{BB962C8B-B14F-4D97-AF65-F5344CB8AC3E}">
        <p14:creationId xmlns:p14="http://schemas.microsoft.com/office/powerpoint/2010/main" val="442594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65E84-86A5-5A4F-83D7-55D3B1A6AD1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1D4DB99-C56D-AB4C-A14D-24B22EFE25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E8E38E-2729-B34A-B184-08FCC743C2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59C23A3-86C5-224B-85E2-1B5F01CBF0D3}"/>
              </a:ext>
            </a:extLst>
          </p:cNvPr>
          <p:cNvSpPr>
            <a:spLocks noGrp="1"/>
          </p:cNvSpPr>
          <p:nvPr>
            <p:ph type="dt" sz="half" idx="10"/>
          </p:nvPr>
        </p:nvSpPr>
        <p:spPr/>
        <p:txBody>
          <a:bodyPr/>
          <a:lstStyle/>
          <a:p>
            <a:fld id="{230C3F6A-645C-144D-BDCC-A69210C56C41}" type="datetime1">
              <a:rPr lang="en-ID" smtClean="0"/>
              <a:t>09/03/2020</a:t>
            </a:fld>
            <a:endParaRPr lang="en-US"/>
          </a:p>
        </p:txBody>
      </p:sp>
      <p:sp>
        <p:nvSpPr>
          <p:cNvPr id="6" name="Footer Placeholder 5">
            <a:extLst>
              <a:ext uri="{FF2B5EF4-FFF2-40B4-BE49-F238E27FC236}">
                <a16:creationId xmlns:a16="http://schemas.microsoft.com/office/drawing/2014/main" id="{FDDDFA68-A9B8-1E40-ACB3-2719810C95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35C3D5-8511-E648-A69E-DE15E58AE097}"/>
              </a:ext>
            </a:extLst>
          </p:cNvPr>
          <p:cNvSpPr>
            <a:spLocks noGrp="1"/>
          </p:cNvSpPr>
          <p:nvPr>
            <p:ph type="sldNum" sz="quarter" idx="12"/>
          </p:nvPr>
        </p:nvSpPr>
        <p:spPr/>
        <p:txBody>
          <a:bodyPr/>
          <a:lstStyle/>
          <a:p>
            <a:fld id="{ED2F01D2-D7EA-914F-9336-8D14383331B5}" type="slidenum">
              <a:rPr lang="en-US" smtClean="0"/>
              <a:t>‹#›</a:t>
            </a:fld>
            <a:endParaRPr lang="en-US"/>
          </a:p>
        </p:txBody>
      </p:sp>
    </p:spTree>
    <p:extLst>
      <p:ext uri="{BB962C8B-B14F-4D97-AF65-F5344CB8AC3E}">
        <p14:creationId xmlns:p14="http://schemas.microsoft.com/office/powerpoint/2010/main" val="37448887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42BA4-7DCA-7F4E-BC1A-737319DC696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4C0D1B2-665E-624D-83F4-4DA1F88646B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1BF9ED4-1736-1242-8152-3CE347004692}"/>
              </a:ext>
            </a:extLst>
          </p:cNvPr>
          <p:cNvSpPr>
            <a:spLocks noGrp="1"/>
          </p:cNvSpPr>
          <p:nvPr>
            <p:ph type="dt" sz="half" idx="10"/>
          </p:nvPr>
        </p:nvSpPr>
        <p:spPr/>
        <p:txBody>
          <a:bodyPr/>
          <a:lstStyle/>
          <a:p>
            <a:fld id="{0953B572-D5BD-EB46-957D-54C5B4EF0FDF}" type="datetime1">
              <a:rPr lang="en-ID" smtClean="0"/>
              <a:t>09/03/2020</a:t>
            </a:fld>
            <a:endParaRPr lang="en-US"/>
          </a:p>
        </p:txBody>
      </p:sp>
      <p:sp>
        <p:nvSpPr>
          <p:cNvPr id="5" name="Footer Placeholder 4">
            <a:extLst>
              <a:ext uri="{FF2B5EF4-FFF2-40B4-BE49-F238E27FC236}">
                <a16:creationId xmlns:a16="http://schemas.microsoft.com/office/drawing/2014/main" id="{DB22DAED-B329-8C4C-B46F-711E24C1B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A5E4BD-F9DF-5641-BB93-B9E698B0D9DA}"/>
              </a:ext>
            </a:extLst>
          </p:cNvPr>
          <p:cNvSpPr>
            <a:spLocks noGrp="1"/>
          </p:cNvSpPr>
          <p:nvPr>
            <p:ph type="sldNum" sz="quarter" idx="12"/>
          </p:nvPr>
        </p:nvSpPr>
        <p:spPr/>
        <p:txBody>
          <a:bodyPr/>
          <a:lstStyle/>
          <a:p>
            <a:fld id="{ED2F01D2-D7EA-914F-9336-8D14383331B5}" type="slidenum">
              <a:rPr lang="en-US" smtClean="0"/>
              <a:t>‹#›</a:t>
            </a:fld>
            <a:endParaRPr lang="en-US"/>
          </a:p>
        </p:txBody>
      </p:sp>
    </p:spTree>
    <p:extLst>
      <p:ext uri="{BB962C8B-B14F-4D97-AF65-F5344CB8AC3E}">
        <p14:creationId xmlns:p14="http://schemas.microsoft.com/office/powerpoint/2010/main" val="13979055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7D54FC-D256-5A42-91D2-6BC37550967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02B956E-DEC5-BC47-A2E2-3C891E4120F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B03734F-034A-5747-A582-9AF8A8DB0638}"/>
              </a:ext>
            </a:extLst>
          </p:cNvPr>
          <p:cNvSpPr>
            <a:spLocks noGrp="1"/>
          </p:cNvSpPr>
          <p:nvPr>
            <p:ph type="dt" sz="half" idx="10"/>
          </p:nvPr>
        </p:nvSpPr>
        <p:spPr/>
        <p:txBody>
          <a:bodyPr/>
          <a:lstStyle/>
          <a:p>
            <a:fld id="{30F2F9CC-E8B7-384B-BA61-DBD4A15F4646}" type="datetime1">
              <a:rPr lang="en-ID" smtClean="0"/>
              <a:t>09/03/2020</a:t>
            </a:fld>
            <a:endParaRPr lang="en-US"/>
          </a:p>
        </p:txBody>
      </p:sp>
      <p:sp>
        <p:nvSpPr>
          <p:cNvPr id="5" name="Footer Placeholder 4">
            <a:extLst>
              <a:ext uri="{FF2B5EF4-FFF2-40B4-BE49-F238E27FC236}">
                <a16:creationId xmlns:a16="http://schemas.microsoft.com/office/drawing/2014/main" id="{62E0592C-8EB8-5846-B5BE-3D627959F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E8C460-3FCC-F54B-B01A-CB93EBC80210}"/>
              </a:ext>
            </a:extLst>
          </p:cNvPr>
          <p:cNvSpPr>
            <a:spLocks noGrp="1"/>
          </p:cNvSpPr>
          <p:nvPr>
            <p:ph type="sldNum" sz="quarter" idx="12"/>
          </p:nvPr>
        </p:nvSpPr>
        <p:spPr/>
        <p:txBody>
          <a:bodyPr/>
          <a:lstStyle/>
          <a:p>
            <a:fld id="{ED2F01D2-D7EA-914F-9336-8D14383331B5}" type="slidenum">
              <a:rPr lang="en-US" smtClean="0"/>
              <a:t>‹#›</a:t>
            </a:fld>
            <a:endParaRPr lang="en-US"/>
          </a:p>
        </p:txBody>
      </p:sp>
    </p:spTree>
    <p:extLst>
      <p:ext uri="{BB962C8B-B14F-4D97-AF65-F5344CB8AC3E}">
        <p14:creationId xmlns:p14="http://schemas.microsoft.com/office/powerpoint/2010/main" val="3889937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xfrm>
            <a:off x="2193726" y="991195"/>
            <a:ext cx="7804549" cy="1138536"/>
          </a:xfrm>
          <a:prstGeom prst="rect">
            <a:avLst/>
          </a:prstGeom>
        </p:spPr>
        <p:txBody>
          <a:bodyPr lIns="38100" tIns="38100" rIns="38100" bIns="38100"/>
          <a:lstStyle>
            <a:lvl1pPr>
              <a:defRPr sz="5484"/>
            </a:lvl1pPr>
          </a:lstStyle>
          <a:p>
            <a:r>
              <a:t>Title Text</a:t>
            </a:r>
          </a:p>
        </p:txBody>
      </p:sp>
      <p:sp>
        <p:nvSpPr>
          <p:cNvPr id="57" name="Body Level One…"/>
          <p:cNvSpPr txBox="1">
            <a:spLocks noGrp="1"/>
          </p:cNvSpPr>
          <p:nvPr>
            <p:ph type="body" sz="half" idx="1"/>
          </p:nvPr>
        </p:nvSpPr>
        <p:spPr>
          <a:xfrm>
            <a:off x="2193726" y="2223492"/>
            <a:ext cx="7804549" cy="3315147"/>
          </a:xfrm>
          <a:prstGeom prst="rect">
            <a:avLst/>
          </a:prstGeom>
        </p:spPr>
        <p:txBody>
          <a:bodyPr lIns="38100" tIns="38100" rIns="38100" bIns="38100"/>
          <a:lstStyle>
            <a:lvl1pPr marL="292994" indent="-292994">
              <a:defRPr sz="2109"/>
            </a:lvl1pPr>
            <a:lvl2pPr marL="605522" indent="-292994">
              <a:defRPr sz="2109"/>
            </a:lvl2pPr>
            <a:lvl3pPr marL="918050" indent="-292994">
              <a:defRPr sz="2109"/>
            </a:lvl3pPr>
            <a:lvl4pPr marL="1230578" indent="-292994">
              <a:defRPr sz="2109"/>
            </a:lvl4pPr>
            <a:lvl5pPr marL="1543106" indent="-292994">
              <a:defRPr sz="2109"/>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xfrm>
            <a:off x="5959270" y="5759650"/>
            <a:ext cx="268700" cy="201757"/>
          </a:xfrm>
          <a:prstGeom prst="rect">
            <a:avLst/>
          </a:prstGeom>
        </p:spPr>
        <p:txBody>
          <a:bodyPr lIns="38100" tIns="38100" rIns="38100" bIns="38100"/>
          <a:lstStyle>
            <a:lvl1pPr>
              <a:defRPr sz="984"/>
            </a:lvl1pPr>
          </a:lstStyle>
          <a:p>
            <a:fld id="{86CB4B4D-7CA3-9044-876B-883B54F8677D}" type="slidenum">
              <a:t>‹#›</a:t>
            </a:fld>
            <a:endParaRPr/>
          </a:p>
        </p:txBody>
      </p:sp>
    </p:spTree>
    <p:extLst>
      <p:ext uri="{BB962C8B-B14F-4D97-AF65-F5344CB8AC3E}">
        <p14:creationId xmlns:p14="http://schemas.microsoft.com/office/powerpoint/2010/main" val="2270469676"/>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2612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Arial"/>
                <a:cs typeface="Arial"/>
              </a:defRPr>
            </a:lvl1pPr>
          </a:lstStyle>
          <a:p>
            <a:pPr marL="12700">
              <a:lnSpc>
                <a:spcPct val="100000"/>
              </a:lnSpc>
            </a:pPr>
            <a:r>
              <a:rPr spc="-5" dirty="0"/>
              <a:t>Kementerian Pendidikan dan</a:t>
            </a:r>
            <a:r>
              <a:rPr spc="-75" dirty="0"/>
              <a:t> </a:t>
            </a:r>
            <a:r>
              <a:rPr spc="-10" dirty="0"/>
              <a:t>Kebudayaan</a:t>
            </a:r>
          </a:p>
        </p:txBody>
      </p:sp>
      <p:sp>
        <p:nvSpPr>
          <p:cNvPr id="5" name="Holder 5"/>
          <p:cNvSpPr>
            <a:spLocks noGrp="1"/>
          </p:cNvSpPr>
          <p:nvPr>
            <p:ph type="dt" sz="half" idx="6"/>
          </p:nvPr>
        </p:nvSpPr>
        <p:spPr/>
        <p:txBody>
          <a:bodyPr lIns="0" tIns="0" rIns="0" bIns="0"/>
          <a:lstStyle>
            <a:lvl1pPr>
              <a:defRPr sz="1000" b="0" i="0">
                <a:solidFill>
                  <a:schemeClr val="bg1"/>
                </a:solidFill>
                <a:latin typeface="Arial"/>
                <a:cs typeface="Arial"/>
              </a:defRPr>
            </a:lvl1pPr>
          </a:lstStyle>
          <a:p>
            <a:pPr marL="12700">
              <a:lnSpc>
                <a:spcPct val="100000"/>
              </a:lnSpc>
            </a:pPr>
            <a:r>
              <a:rPr spc="-5" dirty="0"/>
              <a:t>Rapat Koordinasi dengan </a:t>
            </a:r>
            <a:r>
              <a:rPr spc="-10" dirty="0"/>
              <a:t>Kepala Dinas </a:t>
            </a:r>
            <a:r>
              <a:rPr spc="-5" dirty="0"/>
              <a:t>Pendidikan Seluruh Indonesia</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32531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B9AFD-7858-4568-9D4E-4F935355757D}"/>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CED74611-E24E-4CCB-AB0A-4281F2D9080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AC8937C8-A4FF-42A1-8D58-5BA89FD9911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09A1F0ED-43F4-4D2F-98D8-EC9AF8D564BA}"/>
              </a:ext>
            </a:extLst>
          </p:cNvPr>
          <p:cNvSpPr>
            <a:spLocks noGrp="1"/>
          </p:cNvSpPr>
          <p:nvPr>
            <p:ph type="dt" sz="half" idx="10"/>
          </p:nvPr>
        </p:nvSpPr>
        <p:spPr/>
        <p:txBody>
          <a:bodyPr/>
          <a:lstStyle/>
          <a:p>
            <a:fld id="{DC263107-FBDF-4995-9A49-2E03AE6C7AB0}" type="datetimeFigureOut">
              <a:rPr lang="en-ID" smtClean="0"/>
              <a:t>09/03/2020</a:t>
            </a:fld>
            <a:endParaRPr lang="en-ID"/>
          </a:p>
        </p:txBody>
      </p:sp>
      <p:sp>
        <p:nvSpPr>
          <p:cNvPr id="6" name="Footer Placeholder 5">
            <a:extLst>
              <a:ext uri="{FF2B5EF4-FFF2-40B4-BE49-F238E27FC236}">
                <a16:creationId xmlns:a16="http://schemas.microsoft.com/office/drawing/2014/main" id="{EFE6E380-9D21-4382-9A8B-5DD0664C952D}"/>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ACF413E9-4CC1-44D6-BCC8-A2835A404CEE}"/>
              </a:ext>
            </a:extLst>
          </p:cNvPr>
          <p:cNvSpPr>
            <a:spLocks noGrp="1"/>
          </p:cNvSpPr>
          <p:nvPr>
            <p:ph type="sldNum" sz="quarter" idx="12"/>
          </p:nvPr>
        </p:nvSpPr>
        <p:spPr/>
        <p:txBody>
          <a:bodyPr/>
          <a:lstStyle/>
          <a:p>
            <a:fld id="{5C1AE085-56C6-4D48-8A9A-CCA1B38936AD}" type="slidenum">
              <a:rPr lang="en-ID" smtClean="0"/>
              <a:t>‹#›</a:t>
            </a:fld>
            <a:endParaRPr lang="en-ID"/>
          </a:p>
        </p:txBody>
      </p:sp>
    </p:spTree>
    <p:extLst>
      <p:ext uri="{BB962C8B-B14F-4D97-AF65-F5344CB8AC3E}">
        <p14:creationId xmlns:p14="http://schemas.microsoft.com/office/powerpoint/2010/main" val="701081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F12DC-AAA2-45CC-B8C1-4E9277600BEB}"/>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2B4CE103-0328-42E4-9220-F92B13BA43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CCC2C52-BB2A-4BC8-B2A6-EC51165B7B3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25FCDEE9-CE1E-4144-A0DC-2B0B23F941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14EBCD6-8C4D-4142-B927-7BAAB6704F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F615DBFB-775E-4C0F-880A-4A6EB277F777}"/>
              </a:ext>
            </a:extLst>
          </p:cNvPr>
          <p:cNvSpPr>
            <a:spLocks noGrp="1"/>
          </p:cNvSpPr>
          <p:nvPr>
            <p:ph type="dt" sz="half" idx="10"/>
          </p:nvPr>
        </p:nvSpPr>
        <p:spPr/>
        <p:txBody>
          <a:bodyPr/>
          <a:lstStyle/>
          <a:p>
            <a:fld id="{DC263107-FBDF-4995-9A49-2E03AE6C7AB0}" type="datetimeFigureOut">
              <a:rPr lang="en-ID" smtClean="0"/>
              <a:t>09/03/2020</a:t>
            </a:fld>
            <a:endParaRPr lang="en-ID"/>
          </a:p>
        </p:txBody>
      </p:sp>
      <p:sp>
        <p:nvSpPr>
          <p:cNvPr id="8" name="Footer Placeholder 7">
            <a:extLst>
              <a:ext uri="{FF2B5EF4-FFF2-40B4-BE49-F238E27FC236}">
                <a16:creationId xmlns:a16="http://schemas.microsoft.com/office/drawing/2014/main" id="{B49F5413-B91B-4B7B-B96A-DC2F2C9DA537}"/>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C4AA6ED8-4B7A-4441-AABE-B097B84DB03E}"/>
              </a:ext>
            </a:extLst>
          </p:cNvPr>
          <p:cNvSpPr>
            <a:spLocks noGrp="1"/>
          </p:cNvSpPr>
          <p:nvPr>
            <p:ph type="sldNum" sz="quarter" idx="12"/>
          </p:nvPr>
        </p:nvSpPr>
        <p:spPr/>
        <p:txBody>
          <a:bodyPr/>
          <a:lstStyle/>
          <a:p>
            <a:fld id="{5C1AE085-56C6-4D48-8A9A-CCA1B38936AD}" type="slidenum">
              <a:rPr lang="en-ID" smtClean="0"/>
              <a:t>‹#›</a:t>
            </a:fld>
            <a:endParaRPr lang="en-ID"/>
          </a:p>
        </p:txBody>
      </p:sp>
    </p:spTree>
    <p:extLst>
      <p:ext uri="{BB962C8B-B14F-4D97-AF65-F5344CB8AC3E}">
        <p14:creationId xmlns:p14="http://schemas.microsoft.com/office/powerpoint/2010/main" val="518053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69E9D-B0B2-45D8-A647-B4F62276E8A2}"/>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355626CD-7786-4CBA-8A64-ADC8319B28A0}"/>
              </a:ext>
            </a:extLst>
          </p:cNvPr>
          <p:cNvSpPr>
            <a:spLocks noGrp="1"/>
          </p:cNvSpPr>
          <p:nvPr>
            <p:ph type="dt" sz="half" idx="10"/>
          </p:nvPr>
        </p:nvSpPr>
        <p:spPr/>
        <p:txBody>
          <a:bodyPr/>
          <a:lstStyle/>
          <a:p>
            <a:fld id="{DC263107-FBDF-4995-9A49-2E03AE6C7AB0}" type="datetimeFigureOut">
              <a:rPr lang="en-ID" smtClean="0"/>
              <a:t>09/03/2020</a:t>
            </a:fld>
            <a:endParaRPr lang="en-ID"/>
          </a:p>
        </p:txBody>
      </p:sp>
      <p:sp>
        <p:nvSpPr>
          <p:cNvPr id="4" name="Footer Placeholder 3">
            <a:extLst>
              <a:ext uri="{FF2B5EF4-FFF2-40B4-BE49-F238E27FC236}">
                <a16:creationId xmlns:a16="http://schemas.microsoft.com/office/drawing/2014/main" id="{4147B0F6-E854-4FF8-A5C0-1D40E0C9BCBF}"/>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9C6498DD-4DAE-4A5A-9F4E-2FBCF09E21C9}"/>
              </a:ext>
            </a:extLst>
          </p:cNvPr>
          <p:cNvSpPr>
            <a:spLocks noGrp="1"/>
          </p:cNvSpPr>
          <p:nvPr>
            <p:ph type="sldNum" sz="quarter" idx="12"/>
          </p:nvPr>
        </p:nvSpPr>
        <p:spPr/>
        <p:txBody>
          <a:bodyPr/>
          <a:lstStyle/>
          <a:p>
            <a:fld id="{5C1AE085-56C6-4D48-8A9A-CCA1B38936AD}" type="slidenum">
              <a:rPr lang="en-ID" smtClean="0"/>
              <a:t>‹#›</a:t>
            </a:fld>
            <a:endParaRPr lang="en-ID"/>
          </a:p>
        </p:txBody>
      </p:sp>
    </p:spTree>
    <p:extLst>
      <p:ext uri="{BB962C8B-B14F-4D97-AF65-F5344CB8AC3E}">
        <p14:creationId xmlns:p14="http://schemas.microsoft.com/office/powerpoint/2010/main" val="1600079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2504DD-7024-4A2F-977D-908A9A772F92}"/>
              </a:ext>
            </a:extLst>
          </p:cNvPr>
          <p:cNvSpPr>
            <a:spLocks noGrp="1"/>
          </p:cNvSpPr>
          <p:nvPr>
            <p:ph type="dt" sz="half" idx="10"/>
          </p:nvPr>
        </p:nvSpPr>
        <p:spPr/>
        <p:txBody>
          <a:bodyPr/>
          <a:lstStyle/>
          <a:p>
            <a:fld id="{DC263107-FBDF-4995-9A49-2E03AE6C7AB0}" type="datetimeFigureOut">
              <a:rPr lang="en-ID" smtClean="0"/>
              <a:t>09/03/2020</a:t>
            </a:fld>
            <a:endParaRPr lang="en-ID"/>
          </a:p>
        </p:txBody>
      </p:sp>
      <p:sp>
        <p:nvSpPr>
          <p:cNvPr id="3" name="Footer Placeholder 2">
            <a:extLst>
              <a:ext uri="{FF2B5EF4-FFF2-40B4-BE49-F238E27FC236}">
                <a16:creationId xmlns:a16="http://schemas.microsoft.com/office/drawing/2014/main" id="{71DDA013-AD0C-4897-8E44-C3819CFAE56F}"/>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E5FEA3A7-5897-4D2E-8F00-56CC69B9F4DF}"/>
              </a:ext>
            </a:extLst>
          </p:cNvPr>
          <p:cNvSpPr>
            <a:spLocks noGrp="1"/>
          </p:cNvSpPr>
          <p:nvPr>
            <p:ph type="sldNum" sz="quarter" idx="12"/>
          </p:nvPr>
        </p:nvSpPr>
        <p:spPr/>
        <p:txBody>
          <a:bodyPr/>
          <a:lstStyle/>
          <a:p>
            <a:fld id="{5C1AE085-56C6-4D48-8A9A-CCA1B38936AD}" type="slidenum">
              <a:rPr lang="en-ID" smtClean="0"/>
              <a:t>‹#›</a:t>
            </a:fld>
            <a:endParaRPr lang="en-ID"/>
          </a:p>
        </p:txBody>
      </p:sp>
    </p:spTree>
    <p:extLst>
      <p:ext uri="{BB962C8B-B14F-4D97-AF65-F5344CB8AC3E}">
        <p14:creationId xmlns:p14="http://schemas.microsoft.com/office/powerpoint/2010/main" val="363485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B6ED-4F5A-4162-8528-11C2F1257C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4990B0F8-B677-4F66-8AA3-FA7AD87530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D99203C8-7DEA-415B-94D2-2CBD3DC318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DE1A13-5382-44BB-B8BD-6899CC77FFF7}"/>
              </a:ext>
            </a:extLst>
          </p:cNvPr>
          <p:cNvSpPr>
            <a:spLocks noGrp="1"/>
          </p:cNvSpPr>
          <p:nvPr>
            <p:ph type="dt" sz="half" idx="10"/>
          </p:nvPr>
        </p:nvSpPr>
        <p:spPr/>
        <p:txBody>
          <a:bodyPr/>
          <a:lstStyle/>
          <a:p>
            <a:fld id="{DC263107-FBDF-4995-9A49-2E03AE6C7AB0}" type="datetimeFigureOut">
              <a:rPr lang="en-ID" smtClean="0"/>
              <a:t>09/03/2020</a:t>
            </a:fld>
            <a:endParaRPr lang="en-ID"/>
          </a:p>
        </p:txBody>
      </p:sp>
      <p:sp>
        <p:nvSpPr>
          <p:cNvPr id="6" name="Footer Placeholder 5">
            <a:extLst>
              <a:ext uri="{FF2B5EF4-FFF2-40B4-BE49-F238E27FC236}">
                <a16:creationId xmlns:a16="http://schemas.microsoft.com/office/drawing/2014/main" id="{2841F14F-1175-42F0-A222-CFFD026D09BB}"/>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F02FD6DB-48F8-4426-B2BC-12C2FBDAC70C}"/>
              </a:ext>
            </a:extLst>
          </p:cNvPr>
          <p:cNvSpPr>
            <a:spLocks noGrp="1"/>
          </p:cNvSpPr>
          <p:nvPr>
            <p:ph type="sldNum" sz="quarter" idx="12"/>
          </p:nvPr>
        </p:nvSpPr>
        <p:spPr/>
        <p:txBody>
          <a:bodyPr/>
          <a:lstStyle/>
          <a:p>
            <a:fld id="{5C1AE085-56C6-4D48-8A9A-CCA1B38936AD}" type="slidenum">
              <a:rPr lang="en-ID" smtClean="0"/>
              <a:t>‹#›</a:t>
            </a:fld>
            <a:endParaRPr lang="en-ID"/>
          </a:p>
        </p:txBody>
      </p:sp>
    </p:spTree>
    <p:extLst>
      <p:ext uri="{BB962C8B-B14F-4D97-AF65-F5344CB8AC3E}">
        <p14:creationId xmlns:p14="http://schemas.microsoft.com/office/powerpoint/2010/main" val="3707643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365CB-567E-48D3-A498-D2C02E7987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F3C22B93-41B1-49A3-A353-92B45B0E74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19CFDC3B-7EB6-41C1-BAA6-F5F4EBEF87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380BCB-478D-4307-873D-8392378723C9}"/>
              </a:ext>
            </a:extLst>
          </p:cNvPr>
          <p:cNvSpPr>
            <a:spLocks noGrp="1"/>
          </p:cNvSpPr>
          <p:nvPr>
            <p:ph type="dt" sz="half" idx="10"/>
          </p:nvPr>
        </p:nvSpPr>
        <p:spPr/>
        <p:txBody>
          <a:bodyPr/>
          <a:lstStyle/>
          <a:p>
            <a:fld id="{DC263107-FBDF-4995-9A49-2E03AE6C7AB0}" type="datetimeFigureOut">
              <a:rPr lang="en-ID" smtClean="0"/>
              <a:t>09/03/2020</a:t>
            </a:fld>
            <a:endParaRPr lang="en-ID"/>
          </a:p>
        </p:txBody>
      </p:sp>
      <p:sp>
        <p:nvSpPr>
          <p:cNvPr id="6" name="Footer Placeholder 5">
            <a:extLst>
              <a:ext uri="{FF2B5EF4-FFF2-40B4-BE49-F238E27FC236}">
                <a16:creationId xmlns:a16="http://schemas.microsoft.com/office/drawing/2014/main" id="{2C6A6BED-93E5-49C1-9E1B-436AD41EAA08}"/>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E38445EF-D246-416B-A518-AB1B73185375}"/>
              </a:ext>
            </a:extLst>
          </p:cNvPr>
          <p:cNvSpPr>
            <a:spLocks noGrp="1"/>
          </p:cNvSpPr>
          <p:nvPr>
            <p:ph type="sldNum" sz="quarter" idx="12"/>
          </p:nvPr>
        </p:nvSpPr>
        <p:spPr/>
        <p:txBody>
          <a:bodyPr/>
          <a:lstStyle/>
          <a:p>
            <a:fld id="{5C1AE085-56C6-4D48-8A9A-CCA1B38936AD}" type="slidenum">
              <a:rPr lang="en-ID" smtClean="0"/>
              <a:t>‹#›</a:t>
            </a:fld>
            <a:endParaRPr lang="en-ID"/>
          </a:p>
        </p:txBody>
      </p:sp>
    </p:spTree>
    <p:extLst>
      <p:ext uri="{BB962C8B-B14F-4D97-AF65-F5344CB8AC3E}">
        <p14:creationId xmlns:p14="http://schemas.microsoft.com/office/powerpoint/2010/main" val="4101403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 /><Relationship Id="rId3" Type="http://schemas.openxmlformats.org/officeDocument/2006/relationships/slideLayout" Target="../slideLayouts/slideLayout16.xml" /><Relationship Id="rId7" Type="http://schemas.openxmlformats.org/officeDocument/2006/relationships/slideLayout" Target="../slideLayouts/slideLayout20.xml" /><Relationship Id="rId2" Type="http://schemas.openxmlformats.org/officeDocument/2006/relationships/slideLayout" Target="../slideLayouts/slideLayout15.xml" /><Relationship Id="rId1" Type="http://schemas.openxmlformats.org/officeDocument/2006/relationships/slideLayout" Target="../slideLayouts/slideLayout14.xml" /><Relationship Id="rId6" Type="http://schemas.openxmlformats.org/officeDocument/2006/relationships/slideLayout" Target="../slideLayouts/slideLayout19.xml" /><Relationship Id="rId5" Type="http://schemas.openxmlformats.org/officeDocument/2006/relationships/slideLayout" Target="../slideLayouts/slideLayout18.xml" /><Relationship Id="rId4" Type="http://schemas.openxmlformats.org/officeDocument/2006/relationships/slideLayout" Target="../slideLayouts/slideLayout17.xml" /><Relationship Id="rId9" Type="http://schemas.openxmlformats.org/officeDocument/2006/relationships/theme" Target="../theme/theme2.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 /><Relationship Id="rId13" Type="http://schemas.openxmlformats.org/officeDocument/2006/relationships/slideLayout" Target="../slideLayouts/slideLayout34.xml" /><Relationship Id="rId18" Type="http://schemas.openxmlformats.org/officeDocument/2006/relationships/image" Target="../media/image1.png" /><Relationship Id="rId3" Type="http://schemas.openxmlformats.org/officeDocument/2006/relationships/slideLayout" Target="../slideLayouts/slideLayout24.xml" /><Relationship Id="rId7" Type="http://schemas.openxmlformats.org/officeDocument/2006/relationships/slideLayout" Target="../slideLayouts/slideLayout28.xml" /><Relationship Id="rId12" Type="http://schemas.openxmlformats.org/officeDocument/2006/relationships/slideLayout" Target="../slideLayouts/slideLayout33.xml" /><Relationship Id="rId17" Type="http://schemas.openxmlformats.org/officeDocument/2006/relationships/hyperlink" Target="https://www.google.co.id/url?sa=i&amp;rct=j&amp;q=&amp;esrc=s&amp;source=images&amp;cd=&amp;cad=rja&amp;uact=8&amp;ved=0ahUKEwiU_tLo6a_VAhVEMo8KHcndB7gQjRwIBw&amp;url=http://beasiswaunggulan.kemdikbud.go.id/&amp;psig=AFQjCNGPbs3iZOa5_W_YxI-i_QfGxer6Zg&amp;ust=1501463470916158" TargetMode="External" /><Relationship Id="rId2" Type="http://schemas.openxmlformats.org/officeDocument/2006/relationships/slideLayout" Target="../slideLayouts/slideLayout23.xml" /><Relationship Id="rId16" Type="http://schemas.openxmlformats.org/officeDocument/2006/relationships/theme" Target="../theme/theme3.xml" /><Relationship Id="rId1" Type="http://schemas.openxmlformats.org/officeDocument/2006/relationships/slideLayout" Target="../slideLayouts/slideLayout22.xml" /><Relationship Id="rId6" Type="http://schemas.openxmlformats.org/officeDocument/2006/relationships/slideLayout" Target="../slideLayouts/slideLayout27.xml" /><Relationship Id="rId11" Type="http://schemas.openxmlformats.org/officeDocument/2006/relationships/slideLayout" Target="../slideLayouts/slideLayout32.xml" /><Relationship Id="rId5" Type="http://schemas.openxmlformats.org/officeDocument/2006/relationships/slideLayout" Target="../slideLayouts/slideLayout26.xml" /><Relationship Id="rId15" Type="http://schemas.openxmlformats.org/officeDocument/2006/relationships/slideLayout" Target="../slideLayouts/slideLayout36.xml" /><Relationship Id="rId10" Type="http://schemas.openxmlformats.org/officeDocument/2006/relationships/slideLayout" Target="../slideLayouts/slideLayout31.xml" /><Relationship Id="rId4" Type="http://schemas.openxmlformats.org/officeDocument/2006/relationships/slideLayout" Target="../slideLayouts/slideLayout25.xml" /><Relationship Id="rId9" Type="http://schemas.openxmlformats.org/officeDocument/2006/relationships/slideLayout" Target="../slideLayouts/slideLayout30.xml" /><Relationship Id="rId14" Type="http://schemas.openxmlformats.org/officeDocument/2006/relationships/slideLayout" Target="../slideLayouts/slideLayout35.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202200-FF0B-497D-B176-7378FC3500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00E2FC4E-1F15-41E5-B960-EAB678DF1C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DD7D20C5-C938-4425-8673-540AAA9B1F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63107-FBDF-4995-9A49-2E03AE6C7AB0}" type="datetimeFigureOut">
              <a:rPr lang="en-ID" smtClean="0"/>
              <a:t>09/03/2020</a:t>
            </a:fld>
            <a:endParaRPr lang="en-ID"/>
          </a:p>
        </p:txBody>
      </p:sp>
      <p:sp>
        <p:nvSpPr>
          <p:cNvPr id="5" name="Footer Placeholder 4">
            <a:extLst>
              <a:ext uri="{FF2B5EF4-FFF2-40B4-BE49-F238E27FC236}">
                <a16:creationId xmlns:a16="http://schemas.microsoft.com/office/drawing/2014/main" id="{95A17D76-10BB-4099-BEBB-AC5D2B534B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85619ACC-5DE4-4F9E-85E5-09FE3439B7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1AE085-56C6-4D48-8A9A-CCA1B38936AD}" type="slidenum">
              <a:rPr lang="en-ID" smtClean="0"/>
              <a:t>‹#›</a:t>
            </a:fld>
            <a:endParaRPr lang="en-ID"/>
          </a:p>
        </p:txBody>
      </p:sp>
    </p:spTree>
    <p:extLst>
      <p:ext uri="{BB962C8B-B14F-4D97-AF65-F5344CB8AC3E}">
        <p14:creationId xmlns:p14="http://schemas.microsoft.com/office/powerpoint/2010/main" val="1193978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381" y="6613811"/>
            <a:ext cx="0" cy="244475"/>
          </a:xfrm>
          <a:custGeom>
            <a:avLst/>
            <a:gdLst/>
            <a:ahLst/>
            <a:cxnLst/>
            <a:rect l="l" t="t" r="r" b="b"/>
            <a:pathLst>
              <a:path h="244475">
                <a:moveTo>
                  <a:pt x="0" y="0"/>
                </a:moveTo>
                <a:lnTo>
                  <a:pt x="0" y="244174"/>
                </a:lnTo>
              </a:path>
            </a:pathLst>
          </a:custGeom>
          <a:ln w="4762">
            <a:solidFill>
              <a:srgbClr val="FFFFFF"/>
            </a:solidFill>
          </a:ln>
        </p:spPr>
        <p:txBody>
          <a:bodyPr wrap="square" lIns="0" tIns="0" rIns="0" bIns="0" rtlCol="0"/>
          <a:lstStyle/>
          <a:p>
            <a:endParaRPr/>
          </a:p>
        </p:txBody>
      </p:sp>
      <p:sp>
        <p:nvSpPr>
          <p:cNvPr id="17" name="bg object 17"/>
          <p:cNvSpPr/>
          <p:nvPr/>
        </p:nvSpPr>
        <p:spPr>
          <a:xfrm>
            <a:off x="3049468" y="6613811"/>
            <a:ext cx="3049905" cy="244475"/>
          </a:xfrm>
          <a:custGeom>
            <a:avLst/>
            <a:gdLst/>
            <a:ahLst/>
            <a:cxnLst/>
            <a:rect l="l" t="t" r="r" b="b"/>
            <a:pathLst>
              <a:path w="3049904" h="244475">
                <a:moveTo>
                  <a:pt x="0" y="0"/>
                </a:moveTo>
                <a:lnTo>
                  <a:pt x="3049493" y="0"/>
                </a:lnTo>
                <a:lnTo>
                  <a:pt x="3049493" y="244174"/>
                </a:lnTo>
              </a:path>
            </a:pathLst>
          </a:custGeom>
          <a:ln w="9524">
            <a:solidFill>
              <a:srgbClr val="FFFFFF"/>
            </a:solidFill>
          </a:ln>
        </p:spPr>
        <p:txBody>
          <a:bodyPr wrap="square" lIns="0" tIns="0" rIns="0" bIns="0" rtlCol="0"/>
          <a:lstStyle/>
          <a:p>
            <a:endParaRPr/>
          </a:p>
        </p:txBody>
      </p:sp>
      <p:sp>
        <p:nvSpPr>
          <p:cNvPr id="18" name="bg object 18"/>
          <p:cNvSpPr/>
          <p:nvPr/>
        </p:nvSpPr>
        <p:spPr>
          <a:xfrm>
            <a:off x="9148356" y="6611430"/>
            <a:ext cx="3044190" cy="0"/>
          </a:xfrm>
          <a:custGeom>
            <a:avLst/>
            <a:gdLst/>
            <a:ahLst/>
            <a:cxnLst/>
            <a:rect l="l" t="t" r="r" b="b"/>
            <a:pathLst>
              <a:path w="3044190">
                <a:moveTo>
                  <a:pt x="0" y="0"/>
                </a:moveTo>
                <a:lnTo>
                  <a:pt x="3043618" y="0"/>
                </a:lnTo>
              </a:path>
            </a:pathLst>
          </a:custGeom>
          <a:ln w="4762">
            <a:solidFill>
              <a:srgbClr val="FFFFFF"/>
            </a:solidFill>
          </a:ln>
        </p:spPr>
        <p:txBody>
          <a:bodyPr wrap="square" lIns="0" tIns="0" rIns="0" bIns="0" rtlCol="0"/>
          <a:lstStyle/>
          <a:p>
            <a:endParaRPr/>
          </a:p>
        </p:txBody>
      </p:sp>
      <p:sp>
        <p:nvSpPr>
          <p:cNvPr id="19" name="bg object 19"/>
          <p:cNvSpPr/>
          <p:nvPr/>
        </p:nvSpPr>
        <p:spPr>
          <a:xfrm>
            <a:off x="6098912" y="6613811"/>
            <a:ext cx="3049905" cy="244475"/>
          </a:xfrm>
          <a:custGeom>
            <a:avLst/>
            <a:gdLst/>
            <a:ahLst/>
            <a:cxnLst/>
            <a:rect l="l" t="t" r="r" b="b"/>
            <a:pathLst>
              <a:path w="3049904" h="244475">
                <a:moveTo>
                  <a:pt x="0" y="0"/>
                </a:moveTo>
                <a:lnTo>
                  <a:pt x="3049518" y="0"/>
                </a:lnTo>
                <a:lnTo>
                  <a:pt x="3049518" y="244174"/>
                </a:lnTo>
              </a:path>
            </a:pathLst>
          </a:custGeom>
          <a:ln w="9524">
            <a:solidFill>
              <a:srgbClr val="FFFFFF"/>
            </a:solidFill>
          </a:ln>
        </p:spPr>
        <p:txBody>
          <a:bodyPr wrap="square" lIns="0" tIns="0" rIns="0" bIns="0" rtlCol="0"/>
          <a:lstStyle/>
          <a:p>
            <a:endParaRPr/>
          </a:p>
        </p:txBody>
      </p:sp>
      <p:sp>
        <p:nvSpPr>
          <p:cNvPr id="20" name="bg object 20"/>
          <p:cNvSpPr/>
          <p:nvPr/>
        </p:nvSpPr>
        <p:spPr>
          <a:xfrm>
            <a:off x="0" y="6613811"/>
            <a:ext cx="3049905" cy="244475"/>
          </a:xfrm>
          <a:custGeom>
            <a:avLst/>
            <a:gdLst/>
            <a:ahLst/>
            <a:cxnLst/>
            <a:rect l="l" t="t" r="r" b="b"/>
            <a:pathLst>
              <a:path w="3049905" h="244475">
                <a:moveTo>
                  <a:pt x="0" y="0"/>
                </a:moveTo>
                <a:lnTo>
                  <a:pt x="3049518" y="0"/>
                </a:lnTo>
                <a:lnTo>
                  <a:pt x="3049518" y="244174"/>
                </a:lnTo>
                <a:lnTo>
                  <a:pt x="0" y="244174"/>
                </a:lnTo>
                <a:lnTo>
                  <a:pt x="0" y="0"/>
                </a:lnTo>
                <a:close/>
              </a:path>
            </a:pathLst>
          </a:custGeom>
          <a:solidFill>
            <a:srgbClr val="DB572A"/>
          </a:solidFill>
        </p:spPr>
        <p:txBody>
          <a:bodyPr wrap="square" lIns="0" tIns="0" rIns="0" bIns="0" rtlCol="0"/>
          <a:lstStyle/>
          <a:p>
            <a:endParaRPr/>
          </a:p>
        </p:txBody>
      </p:sp>
      <p:sp>
        <p:nvSpPr>
          <p:cNvPr id="21" name="bg object 21"/>
          <p:cNvSpPr/>
          <p:nvPr/>
        </p:nvSpPr>
        <p:spPr>
          <a:xfrm>
            <a:off x="0" y="6613811"/>
            <a:ext cx="3049905" cy="244475"/>
          </a:xfrm>
          <a:custGeom>
            <a:avLst/>
            <a:gdLst/>
            <a:ahLst/>
            <a:cxnLst/>
            <a:rect l="l" t="t" r="r" b="b"/>
            <a:pathLst>
              <a:path w="3049905" h="244475">
                <a:moveTo>
                  <a:pt x="0" y="0"/>
                </a:moveTo>
                <a:lnTo>
                  <a:pt x="3049518" y="0"/>
                </a:lnTo>
                <a:lnTo>
                  <a:pt x="3049518" y="244174"/>
                </a:lnTo>
              </a:path>
              <a:path w="3049905" h="244475">
                <a:moveTo>
                  <a:pt x="0" y="244174"/>
                </a:moveTo>
                <a:lnTo>
                  <a:pt x="0" y="0"/>
                </a:lnTo>
              </a:path>
            </a:pathLst>
          </a:custGeom>
          <a:ln w="9524">
            <a:solidFill>
              <a:srgbClr val="FFFFFF"/>
            </a:solidFill>
          </a:ln>
        </p:spPr>
        <p:txBody>
          <a:bodyPr wrap="square" lIns="0" tIns="0" rIns="0" bIns="0" rtlCol="0"/>
          <a:lstStyle/>
          <a:p>
            <a:endParaRPr/>
          </a:p>
        </p:txBody>
      </p:sp>
      <p:sp>
        <p:nvSpPr>
          <p:cNvPr id="22" name="bg object 22"/>
          <p:cNvSpPr/>
          <p:nvPr/>
        </p:nvSpPr>
        <p:spPr>
          <a:xfrm>
            <a:off x="3049468" y="6613811"/>
            <a:ext cx="3049905" cy="244475"/>
          </a:xfrm>
          <a:custGeom>
            <a:avLst/>
            <a:gdLst/>
            <a:ahLst/>
            <a:cxnLst/>
            <a:rect l="l" t="t" r="r" b="b"/>
            <a:pathLst>
              <a:path w="3049904" h="244475">
                <a:moveTo>
                  <a:pt x="0" y="0"/>
                </a:moveTo>
                <a:lnTo>
                  <a:pt x="3049493" y="0"/>
                </a:lnTo>
                <a:lnTo>
                  <a:pt x="3049493" y="244174"/>
                </a:lnTo>
                <a:lnTo>
                  <a:pt x="0" y="244174"/>
                </a:lnTo>
                <a:lnTo>
                  <a:pt x="0" y="0"/>
                </a:lnTo>
                <a:close/>
              </a:path>
            </a:pathLst>
          </a:custGeom>
          <a:solidFill>
            <a:srgbClr val="FF9E1A"/>
          </a:solidFill>
        </p:spPr>
        <p:txBody>
          <a:bodyPr wrap="square" lIns="0" tIns="0" rIns="0" bIns="0" rtlCol="0"/>
          <a:lstStyle/>
          <a:p>
            <a:endParaRPr/>
          </a:p>
        </p:txBody>
      </p:sp>
      <p:sp>
        <p:nvSpPr>
          <p:cNvPr id="23" name="bg object 23"/>
          <p:cNvSpPr/>
          <p:nvPr/>
        </p:nvSpPr>
        <p:spPr>
          <a:xfrm>
            <a:off x="3049468" y="6613811"/>
            <a:ext cx="3049905" cy="244475"/>
          </a:xfrm>
          <a:custGeom>
            <a:avLst/>
            <a:gdLst/>
            <a:ahLst/>
            <a:cxnLst/>
            <a:rect l="l" t="t" r="r" b="b"/>
            <a:pathLst>
              <a:path w="3049904" h="244475">
                <a:moveTo>
                  <a:pt x="0" y="0"/>
                </a:moveTo>
                <a:lnTo>
                  <a:pt x="3049493" y="0"/>
                </a:lnTo>
                <a:lnTo>
                  <a:pt x="3049493" y="244174"/>
                </a:lnTo>
              </a:path>
              <a:path w="3049904" h="244475">
                <a:moveTo>
                  <a:pt x="0" y="244174"/>
                </a:moveTo>
                <a:lnTo>
                  <a:pt x="0" y="0"/>
                </a:lnTo>
              </a:path>
            </a:pathLst>
          </a:custGeom>
          <a:ln w="9524">
            <a:solidFill>
              <a:srgbClr val="FFFFFF"/>
            </a:solidFill>
          </a:ln>
        </p:spPr>
        <p:txBody>
          <a:bodyPr wrap="square" lIns="0" tIns="0" rIns="0" bIns="0" rtlCol="0"/>
          <a:lstStyle/>
          <a:p>
            <a:endParaRPr/>
          </a:p>
        </p:txBody>
      </p:sp>
      <p:sp>
        <p:nvSpPr>
          <p:cNvPr id="24" name="bg object 24"/>
          <p:cNvSpPr/>
          <p:nvPr/>
        </p:nvSpPr>
        <p:spPr>
          <a:xfrm>
            <a:off x="9148356" y="6613811"/>
            <a:ext cx="3044190" cy="244475"/>
          </a:xfrm>
          <a:custGeom>
            <a:avLst/>
            <a:gdLst/>
            <a:ahLst/>
            <a:cxnLst/>
            <a:rect l="l" t="t" r="r" b="b"/>
            <a:pathLst>
              <a:path w="3044190" h="244475">
                <a:moveTo>
                  <a:pt x="0" y="0"/>
                </a:moveTo>
                <a:lnTo>
                  <a:pt x="3043618" y="0"/>
                </a:lnTo>
                <a:lnTo>
                  <a:pt x="3043618" y="244174"/>
                </a:lnTo>
                <a:lnTo>
                  <a:pt x="0" y="244174"/>
                </a:lnTo>
                <a:lnTo>
                  <a:pt x="0" y="0"/>
                </a:lnTo>
                <a:close/>
              </a:path>
            </a:pathLst>
          </a:custGeom>
          <a:solidFill>
            <a:srgbClr val="F2CF3D"/>
          </a:solidFill>
        </p:spPr>
        <p:txBody>
          <a:bodyPr wrap="square" lIns="0" tIns="0" rIns="0" bIns="0" rtlCol="0"/>
          <a:lstStyle/>
          <a:p>
            <a:endParaRPr/>
          </a:p>
        </p:txBody>
      </p:sp>
      <p:sp>
        <p:nvSpPr>
          <p:cNvPr id="25" name="bg object 25"/>
          <p:cNvSpPr/>
          <p:nvPr/>
        </p:nvSpPr>
        <p:spPr>
          <a:xfrm>
            <a:off x="9148356" y="6613811"/>
            <a:ext cx="3044190" cy="0"/>
          </a:xfrm>
          <a:custGeom>
            <a:avLst/>
            <a:gdLst/>
            <a:ahLst/>
            <a:cxnLst/>
            <a:rect l="l" t="t" r="r" b="b"/>
            <a:pathLst>
              <a:path w="3044190">
                <a:moveTo>
                  <a:pt x="0" y="0"/>
                </a:moveTo>
                <a:lnTo>
                  <a:pt x="3043618" y="0"/>
                </a:lnTo>
              </a:path>
            </a:pathLst>
          </a:custGeom>
          <a:ln w="9524">
            <a:solidFill>
              <a:srgbClr val="FFFFFF"/>
            </a:solidFill>
          </a:ln>
        </p:spPr>
        <p:txBody>
          <a:bodyPr wrap="square" lIns="0" tIns="0" rIns="0" bIns="0" rtlCol="0"/>
          <a:lstStyle/>
          <a:p>
            <a:endParaRPr/>
          </a:p>
        </p:txBody>
      </p:sp>
      <p:sp>
        <p:nvSpPr>
          <p:cNvPr id="26" name="bg object 26"/>
          <p:cNvSpPr/>
          <p:nvPr/>
        </p:nvSpPr>
        <p:spPr>
          <a:xfrm>
            <a:off x="9150775" y="6613811"/>
            <a:ext cx="0" cy="244475"/>
          </a:xfrm>
          <a:custGeom>
            <a:avLst/>
            <a:gdLst/>
            <a:ahLst/>
            <a:cxnLst/>
            <a:rect l="l" t="t" r="r" b="b"/>
            <a:pathLst>
              <a:path h="244475">
                <a:moveTo>
                  <a:pt x="0" y="0"/>
                </a:moveTo>
                <a:lnTo>
                  <a:pt x="0" y="244174"/>
                </a:lnTo>
              </a:path>
            </a:pathLst>
          </a:custGeom>
          <a:ln w="4687">
            <a:solidFill>
              <a:srgbClr val="FFFFFF"/>
            </a:solidFill>
          </a:ln>
        </p:spPr>
        <p:txBody>
          <a:bodyPr wrap="square" lIns="0" tIns="0" rIns="0" bIns="0" rtlCol="0"/>
          <a:lstStyle/>
          <a:p>
            <a:endParaRPr/>
          </a:p>
        </p:txBody>
      </p:sp>
      <p:sp>
        <p:nvSpPr>
          <p:cNvPr id="27" name="bg object 27"/>
          <p:cNvSpPr/>
          <p:nvPr/>
        </p:nvSpPr>
        <p:spPr>
          <a:xfrm>
            <a:off x="6098912" y="6613811"/>
            <a:ext cx="3049905" cy="244475"/>
          </a:xfrm>
          <a:custGeom>
            <a:avLst/>
            <a:gdLst/>
            <a:ahLst/>
            <a:cxnLst/>
            <a:rect l="l" t="t" r="r" b="b"/>
            <a:pathLst>
              <a:path w="3049904" h="244475">
                <a:moveTo>
                  <a:pt x="0" y="0"/>
                </a:moveTo>
                <a:lnTo>
                  <a:pt x="3049518" y="0"/>
                </a:lnTo>
                <a:lnTo>
                  <a:pt x="3049518" y="244174"/>
                </a:lnTo>
                <a:lnTo>
                  <a:pt x="0" y="244174"/>
                </a:lnTo>
                <a:lnTo>
                  <a:pt x="0" y="0"/>
                </a:lnTo>
                <a:close/>
              </a:path>
            </a:pathLst>
          </a:custGeom>
          <a:solidFill>
            <a:srgbClr val="FFB549"/>
          </a:solidFill>
        </p:spPr>
        <p:txBody>
          <a:bodyPr wrap="square" lIns="0" tIns="0" rIns="0" bIns="0" rtlCol="0"/>
          <a:lstStyle/>
          <a:p>
            <a:endParaRPr/>
          </a:p>
        </p:txBody>
      </p:sp>
      <p:sp>
        <p:nvSpPr>
          <p:cNvPr id="28" name="bg object 28"/>
          <p:cNvSpPr/>
          <p:nvPr/>
        </p:nvSpPr>
        <p:spPr>
          <a:xfrm>
            <a:off x="6098912" y="6613811"/>
            <a:ext cx="3049905" cy="244475"/>
          </a:xfrm>
          <a:custGeom>
            <a:avLst/>
            <a:gdLst/>
            <a:ahLst/>
            <a:cxnLst/>
            <a:rect l="l" t="t" r="r" b="b"/>
            <a:pathLst>
              <a:path w="3049904" h="244475">
                <a:moveTo>
                  <a:pt x="0" y="0"/>
                </a:moveTo>
                <a:lnTo>
                  <a:pt x="3049518" y="0"/>
                </a:lnTo>
                <a:lnTo>
                  <a:pt x="3049518" y="244174"/>
                </a:lnTo>
              </a:path>
              <a:path w="3049904" h="244475">
                <a:moveTo>
                  <a:pt x="0" y="244174"/>
                </a:moveTo>
                <a:lnTo>
                  <a:pt x="0" y="0"/>
                </a:lnTo>
              </a:path>
            </a:pathLst>
          </a:custGeom>
          <a:ln w="9524">
            <a:solidFill>
              <a:srgbClr val="FFFFFF"/>
            </a:solidFill>
          </a:ln>
        </p:spPr>
        <p:txBody>
          <a:bodyPr wrap="square" lIns="0" tIns="0" rIns="0" bIns="0" rtlCol="0"/>
          <a:lstStyle/>
          <a:p>
            <a:endParaRPr/>
          </a:p>
        </p:txBody>
      </p:sp>
      <p:sp>
        <p:nvSpPr>
          <p:cNvPr id="2" name="Holder 2"/>
          <p:cNvSpPr>
            <a:spLocks noGrp="1"/>
          </p:cNvSpPr>
          <p:nvPr>
            <p:ph type="title"/>
          </p:nvPr>
        </p:nvSpPr>
        <p:spPr>
          <a:xfrm>
            <a:off x="2285857" y="1079501"/>
            <a:ext cx="7620285" cy="4597400"/>
          </a:xfrm>
          <a:prstGeom prst="rect">
            <a:avLst/>
          </a:prstGeom>
        </p:spPr>
        <p:txBody>
          <a:bodyPr wrap="square" lIns="0" tIns="0" rIns="0" bIns="0">
            <a:spAutoFit/>
          </a:bodyPr>
          <a:lstStyle>
            <a:lvl1pPr>
              <a:defRPr sz="5600" b="1" i="0">
                <a:solidFill>
                  <a:schemeClr val="tx1"/>
                </a:solidFill>
                <a:latin typeface="Verdana"/>
                <a:cs typeface="Verdana"/>
              </a:defRPr>
            </a:lvl1pPr>
          </a:lstStyle>
          <a:p>
            <a:endParaRPr/>
          </a:p>
        </p:txBody>
      </p:sp>
      <p:sp>
        <p:nvSpPr>
          <p:cNvPr id="3" name="Holder 3"/>
          <p:cNvSpPr>
            <a:spLocks noGrp="1"/>
          </p:cNvSpPr>
          <p:nvPr>
            <p:ph type="body" idx="1"/>
          </p:nvPr>
        </p:nvSpPr>
        <p:spPr>
          <a:xfrm>
            <a:off x="517198" y="2043775"/>
            <a:ext cx="11157602" cy="3282315"/>
          </a:xfrm>
          <a:prstGeom prst="rect">
            <a:avLst/>
          </a:prstGeom>
        </p:spPr>
        <p:txBody>
          <a:bodyPr wrap="square" lIns="0" tIns="0" rIns="0" bIns="0">
            <a:spAutoFit/>
          </a:bodyPr>
          <a:lstStyle>
            <a:lvl1pPr>
              <a:defRPr sz="3600" b="0" i="0">
                <a:solidFill>
                  <a:srgbClr val="595959"/>
                </a:solidFill>
                <a:latin typeface="Verdana"/>
                <a:cs typeface="Verdan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3/9/2020</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31201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0" r:id="rId6"/>
    <p:sldLayoutId id="2147483671" r:id="rId7"/>
    <p:sldLayoutId id="2147483672"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5E0040-1D5C-B348-9471-0E8240C089ED}"/>
              </a:ext>
            </a:extLst>
          </p:cNvPr>
          <p:cNvSpPr>
            <a:spLocks noGrp="1"/>
          </p:cNvSpPr>
          <p:nvPr>
            <p:ph type="title"/>
          </p:nvPr>
        </p:nvSpPr>
        <p:spPr>
          <a:xfrm>
            <a:off x="244906" y="365126"/>
            <a:ext cx="11586875" cy="673938"/>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2CD72441-775F-E246-8422-CD17D71816AB}"/>
              </a:ext>
            </a:extLst>
          </p:cNvPr>
          <p:cNvSpPr>
            <a:spLocks noGrp="1"/>
          </p:cNvSpPr>
          <p:nvPr>
            <p:ph type="body" idx="1"/>
          </p:nvPr>
        </p:nvSpPr>
        <p:spPr>
          <a:xfrm>
            <a:off x="244906" y="1216708"/>
            <a:ext cx="11586875" cy="221229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D947E61B-901E-5A4D-AA6F-75345D8634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8E6D8-919A-A645-B485-91CF2F124798}" type="datetime1">
              <a:rPr lang="en-ID" smtClean="0"/>
              <a:t>09/03/2020</a:t>
            </a:fld>
            <a:endParaRPr lang="en-US"/>
          </a:p>
        </p:txBody>
      </p:sp>
      <p:sp>
        <p:nvSpPr>
          <p:cNvPr id="5" name="Footer Placeholder 4">
            <a:extLst>
              <a:ext uri="{FF2B5EF4-FFF2-40B4-BE49-F238E27FC236}">
                <a16:creationId xmlns:a16="http://schemas.microsoft.com/office/drawing/2014/main" id="{19880B70-B78A-774E-A845-0846D4DD3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B0715E-30A5-6042-A232-6656F98A6D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2F01D2-D7EA-914F-9336-8D14383331B5}" type="slidenum">
              <a:rPr lang="en-US" smtClean="0"/>
              <a:t>‹#›</a:t>
            </a:fld>
            <a:endParaRPr lang="en-US"/>
          </a:p>
        </p:txBody>
      </p:sp>
      <p:pic>
        <p:nvPicPr>
          <p:cNvPr id="9" name="Picture 3" descr="Image result for logo kemdikbud">
            <a:hlinkClick r:id="rId17"/>
            <a:extLst>
              <a:ext uri="{FF2B5EF4-FFF2-40B4-BE49-F238E27FC236}">
                <a16:creationId xmlns:a16="http://schemas.microsoft.com/office/drawing/2014/main" id="{CAD1A454-B908-0F4A-8C13-E96D9492CDB7}"/>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1346443" y="128589"/>
            <a:ext cx="708579" cy="67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262556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hdr="0" ftr="0" dt="0"/>
  <p:txStyles>
    <p:titleStyle>
      <a:lvl1pPr algn="l" defTabSz="914400" rtl="0" eaLnBrk="1" latinLnBrk="0" hangingPunct="1">
        <a:lnSpc>
          <a:spcPct val="90000"/>
        </a:lnSpc>
        <a:spcBef>
          <a:spcPct val="0"/>
        </a:spcBef>
        <a:buNone/>
        <a:defRPr sz="4000" b="1" i="0" kern="1200">
          <a:solidFill>
            <a:schemeClr val="tx1"/>
          </a:solidFill>
          <a:latin typeface="Avenir Blac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6.jpg" /><Relationship Id="rId2" Type="http://schemas.openxmlformats.org/officeDocument/2006/relationships/notesSlide" Target="../notesSlides/notesSlide1.xml" /><Relationship Id="rId1" Type="http://schemas.openxmlformats.org/officeDocument/2006/relationships/slideLayout" Target="../slideLayouts/slideLayout19.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 /></Relationships>
</file>

<file path=ppt/slides/_rels/slide12.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0.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 /></Relationships>
</file>

<file path=ppt/slides/_rels/slide14.xml.rels><?xml version="1.0" encoding="UTF-8" standalone="yes"?>
<Relationships xmlns="http://schemas.openxmlformats.org/package/2006/relationships"><Relationship Id="rId8" Type="http://schemas.openxmlformats.org/officeDocument/2006/relationships/image" Target="../media/image14.png" /><Relationship Id="rId13" Type="http://schemas.openxmlformats.org/officeDocument/2006/relationships/image" Target="../media/image19.png" /><Relationship Id="rId18" Type="http://schemas.openxmlformats.org/officeDocument/2006/relationships/image" Target="../media/image24.png" /><Relationship Id="rId26" Type="http://schemas.openxmlformats.org/officeDocument/2006/relationships/image" Target="../media/image32.png" /><Relationship Id="rId3" Type="http://schemas.openxmlformats.org/officeDocument/2006/relationships/image" Target="../media/image9.png" /><Relationship Id="rId21" Type="http://schemas.openxmlformats.org/officeDocument/2006/relationships/image" Target="../media/image27.png" /><Relationship Id="rId7" Type="http://schemas.openxmlformats.org/officeDocument/2006/relationships/image" Target="../media/image13.png" /><Relationship Id="rId12" Type="http://schemas.openxmlformats.org/officeDocument/2006/relationships/image" Target="../media/image18.png" /><Relationship Id="rId17" Type="http://schemas.openxmlformats.org/officeDocument/2006/relationships/image" Target="../media/image23.png" /><Relationship Id="rId25" Type="http://schemas.openxmlformats.org/officeDocument/2006/relationships/image" Target="../media/image31.png" /><Relationship Id="rId2" Type="http://schemas.openxmlformats.org/officeDocument/2006/relationships/image" Target="../media/image8.png" /><Relationship Id="rId16" Type="http://schemas.openxmlformats.org/officeDocument/2006/relationships/image" Target="../media/image22.png" /><Relationship Id="rId20" Type="http://schemas.openxmlformats.org/officeDocument/2006/relationships/image" Target="../media/image26.png" /><Relationship Id="rId1" Type="http://schemas.openxmlformats.org/officeDocument/2006/relationships/slideLayout" Target="../slideLayouts/slideLayout15.xml" /><Relationship Id="rId6" Type="http://schemas.openxmlformats.org/officeDocument/2006/relationships/image" Target="../media/image12.png" /><Relationship Id="rId11" Type="http://schemas.openxmlformats.org/officeDocument/2006/relationships/image" Target="../media/image17.png" /><Relationship Id="rId24" Type="http://schemas.openxmlformats.org/officeDocument/2006/relationships/image" Target="../media/image30.png" /><Relationship Id="rId5" Type="http://schemas.openxmlformats.org/officeDocument/2006/relationships/image" Target="../media/image11.png" /><Relationship Id="rId15" Type="http://schemas.openxmlformats.org/officeDocument/2006/relationships/image" Target="../media/image21.png" /><Relationship Id="rId23" Type="http://schemas.openxmlformats.org/officeDocument/2006/relationships/image" Target="../media/image29.png" /><Relationship Id="rId10" Type="http://schemas.openxmlformats.org/officeDocument/2006/relationships/image" Target="../media/image16.png" /><Relationship Id="rId19" Type="http://schemas.openxmlformats.org/officeDocument/2006/relationships/image" Target="../media/image25.png" /><Relationship Id="rId4" Type="http://schemas.openxmlformats.org/officeDocument/2006/relationships/image" Target="../media/image10.png" /><Relationship Id="rId9" Type="http://schemas.openxmlformats.org/officeDocument/2006/relationships/image" Target="../media/image15.png" /><Relationship Id="rId14" Type="http://schemas.openxmlformats.org/officeDocument/2006/relationships/image" Target="../media/image20.png" /><Relationship Id="rId22" Type="http://schemas.openxmlformats.org/officeDocument/2006/relationships/image" Target="../media/image28.png" /><Relationship Id="rId27" Type="http://schemas.openxmlformats.org/officeDocument/2006/relationships/image" Target="../media/image33.png" /></Relationships>
</file>

<file path=ppt/slides/_rels/slide15.xml.rels><?xml version="1.0" encoding="UTF-8" standalone="yes"?>
<Relationships xmlns="http://schemas.openxmlformats.org/package/2006/relationships"><Relationship Id="rId2" Type="http://schemas.openxmlformats.org/officeDocument/2006/relationships/image" Target="../media/image34.jpg" /><Relationship Id="rId1" Type="http://schemas.openxmlformats.org/officeDocument/2006/relationships/slideLayout" Target="../slideLayouts/slideLayout23.xml" /></Relationships>
</file>

<file path=ppt/slides/_rels/slide16.xml.rels><?xml version="1.0" encoding="UTF-8" standalone="yes"?>
<Relationships xmlns="http://schemas.openxmlformats.org/package/2006/relationships"><Relationship Id="rId2" Type="http://schemas.openxmlformats.org/officeDocument/2006/relationships/image" Target="../media/image35.png" /><Relationship Id="rId1" Type="http://schemas.openxmlformats.org/officeDocument/2006/relationships/slideLayout" Target="../slideLayouts/slideLayout36.xml" /></Relationships>
</file>

<file path=ppt/slides/_rels/slide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8.xml" /></Relationships>
</file>

<file path=ppt/slides/_rels/slide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1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7.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A2B8D59C-36D0-46A7-8538-40E0F6E53288}"/>
              </a:ext>
            </a:extLst>
          </p:cNvPr>
          <p:cNvGrpSpPr/>
          <p:nvPr/>
        </p:nvGrpSpPr>
        <p:grpSpPr>
          <a:xfrm>
            <a:off x="4671924" y="-493"/>
            <a:ext cx="8220076" cy="4219576"/>
            <a:chOff x="1987550" y="1316038"/>
            <a:chExt cx="8220076" cy="4219576"/>
          </a:xfrm>
        </p:grpSpPr>
        <p:sp>
          <p:nvSpPr>
            <p:cNvPr id="27" name="Freeform 5">
              <a:extLst>
                <a:ext uri="{FF2B5EF4-FFF2-40B4-BE49-F238E27FC236}">
                  <a16:creationId xmlns:a16="http://schemas.microsoft.com/office/drawing/2014/main" id="{F1AF4212-33EC-467D-B884-60AA8F7C0F0F}"/>
                </a:ext>
              </a:extLst>
            </p:cNvPr>
            <p:cNvSpPr>
              <a:spLocks/>
            </p:cNvSpPr>
            <p:nvPr/>
          </p:nvSpPr>
          <p:spPr bwMode="auto">
            <a:xfrm>
              <a:off x="3011488" y="1436688"/>
              <a:ext cx="3173413" cy="3179763"/>
            </a:xfrm>
            <a:custGeom>
              <a:avLst/>
              <a:gdLst>
                <a:gd name="T0" fmla="*/ 1000 w 1999"/>
                <a:gd name="T1" fmla="*/ 2003 h 2003"/>
                <a:gd name="T2" fmla="*/ 0 w 1999"/>
                <a:gd name="T3" fmla="*/ 1002 h 2003"/>
                <a:gd name="T4" fmla="*/ 1000 w 1999"/>
                <a:gd name="T5" fmla="*/ 0 h 2003"/>
                <a:gd name="T6" fmla="*/ 1999 w 1999"/>
                <a:gd name="T7" fmla="*/ 1002 h 2003"/>
                <a:gd name="T8" fmla="*/ 1000 w 1999"/>
                <a:gd name="T9" fmla="*/ 2003 h 2003"/>
              </a:gdLst>
              <a:ahLst/>
              <a:cxnLst>
                <a:cxn ang="0">
                  <a:pos x="T0" y="T1"/>
                </a:cxn>
                <a:cxn ang="0">
                  <a:pos x="T2" y="T3"/>
                </a:cxn>
                <a:cxn ang="0">
                  <a:pos x="T4" y="T5"/>
                </a:cxn>
                <a:cxn ang="0">
                  <a:pos x="T6" y="T7"/>
                </a:cxn>
                <a:cxn ang="0">
                  <a:pos x="T8" y="T9"/>
                </a:cxn>
              </a:cxnLst>
              <a:rect l="0" t="0" r="r" b="b"/>
              <a:pathLst>
                <a:path w="1999" h="2003">
                  <a:moveTo>
                    <a:pt x="1000" y="2003"/>
                  </a:moveTo>
                  <a:lnTo>
                    <a:pt x="0" y="1002"/>
                  </a:lnTo>
                  <a:lnTo>
                    <a:pt x="1000" y="0"/>
                  </a:lnTo>
                  <a:lnTo>
                    <a:pt x="1999" y="1002"/>
                  </a:lnTo>
                  <a:lnTo>
                    <a:pt x="1000" y="2003"/>
                  </a:lnTo>
                  <a:close/>
                </a:path>
              </a:pathLst>
            </a:custGeom>
            <a:solidFill>
              <a:srgbClr val="009FEB">
                <a:alpha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8" name="Freeform 6">
              <a:extLst>
                <a:ext uri="{FF2B5EF4-FFF2-40B4-BE49-F238E27FC236}">
                  <a16:creationId xmlns:a16="http://schemas.microsoft.com/office/drawing/2014/main" id="{53C79EC4-5C7D-4450-99A3-CC4A4A5F3DB7}"/>
                </a:ext>
              </a:extLst>
            </p:cNvPr>
            <p:cNvSpPr>
              <a:spLocks/>
            </p:cNvSpPr>
            <p:nvPr/>
          </p:nvSpPr>
          <p:spPr bwMode="auto">
            <a:xfrm>
              <a:off x="4303713" y="2940051"/>
              <a:ext cx="2363788" cy="2373313"/>
            </a:xfrm>
            <a:custGeom>
              <a:avLst/>
              <a:gdLst>
                <a:gd name="T0" fmla="*/ 742 w 1489"/>
                <a:gd name="T1" fmla="*/ 1495 h 1495"/>
                <a:gd name="T2" fmla="*/ 0 w 1489"/>
                <a:gd name="T3" fmla="*/ 748 h 1495"/>
                <a:gd name="T4" fmla="*/ 742 w 1489"/>
                <a:gd name="T5" fmla="*/ 0 h 1495"/>
                <a:gd name="T6" fmla="*/ 1489 w 1489"/>
                <a:gd name="T7" fmla="*/ 748 h 1495"/>
                <a:gd name="T8" fmla="*/ 742 w 1489"/>
                <a:gd name="T9" fmla="*/ 1495 h 1495"/>
              </a:gdLst>
              <a:ahLst/>
              <a:cxnLst>
                <a:cxn ang="0">
                  <a:pos x="T0" y="T1"/>
                </a:cxn>
                <a:cxn ang="0">
                  <a:pos x="T2" y="T3"/>
                </a:cxn>
                <a:cxn ang="0">
                  <a:pos x="T4" y="T5"/>
                </a:cxn>
                <a:cxn ang="0">
                  <a:pos x="T6" y="T7"/>
                </a:cxn>
                <a:cxn ang="0">
                  <a:pos x="T8" y="T9"/>
                </a:cxn>
              </a:cxnLst>
              <a:rect l="0" t="0" r="r" b="b"/>
              <a:pathLst>
                <a:path w="1489" h="1495">
                  <a:moveTo>
                    <a:pt x="742" y="1495"/>
                  </a:moveTo>
                  <a:lnTo>
                    <a:pt x="0" y="748"/>
                  </a:lnTo>
                  <a:lnTo>
                    <a:pt x="742" y="0"/>
                  </a:lnTo>
                  <a:lnTo>
                    <a:pt x="1489" y="748"/>
                  </a:lnTo>
                  <a:lnTo>
                    <a:pt x="742" y="1495"/>
                  </a:lnTo>
                  <a:close/>
                </a:path>
              </a:pathLst>
            </a:custGeom>
            <a:solidFill>
              <a:srgbClr val="009FEB">
                <a:alpha val="6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9" name="Freeform 7">
              <a:extLst>
                <a:ext uri="{FF2B5EF4-FFF2-40B4-BE49-F238E27FC236}">
                  <a16:creationId xmlns:a16="http://schemas.microsoft.com/office/drawing/2014/main" id="{2FCF3988-5CF4-47D0-A016-C468D0062766}"/>
                </a:ext>
              </a:extLst>
            </p:cNvPr>
            <p:cNvSpPr>
              <a:spLocks/>
            </p:cNvSpPr>
            <p:nvPr/>
          </p:nvSpPr>
          <p:spPr bwMode="auto">
            <a:xfrm>
              <a:off x="5119688" y="3308351"/>
              <a:ext cx="2216150" cy="2227263"/>
            </a:xfrm>
            <a:custGeom>
              <a:avLst/>
              <a:gdLst>
                <a:gd name="T0" fmla="*/ 696 w 1396"/>
                <a:gd name="T1" fmla="*/ 1403 h 1403"/>
                <a:gd name="T2" fmla="*/ 0 w 1396"/>
                <a:gd name="T3" fmla="*/ 701 h 1403"/>
                <a:gd name="T4" fmla="*/ 696 w 1396"/>
                <a:gd name="T5" fmla="*/ 0 h 1403"/>
                <a:gd name="T6" fmla="*/ 1396 w 1396"/>
                <a:gd name="T7" fmla="*/ 701 h 1403"/>
                <a:gd name="T8" fmla="*/ 696 w 1396"/>
                <a:gd name="T9" fmla="*/ 1403 h 1403"/>
              </a:gdLst>
              <a:ahLst/>
              <a:cxnLst>
                <a:cxn ang="0">
                  <a:pos x="T0" y="T1"/>
                </a:cxn>
                <a:cxn ang="0">
                  <a:pos x="T2" y="T3"/>
                </a:cxn>
                <a:cxn ang="0">
                  <a:pos x="T4" y="T5"/>
                </a:cxn>
                <a:cxn ang="0">
                  <a:pos x="T6" y="T7"/>
                </a:cxn>
                <a:cxn ang="0">
                  <a:pos x="T8" y="T9"/>
                </a:cxn>
              </a:cxnLst>
              <a:rect l="0" t="0" r="r" b="b"/>
              <a:pathLst>
                <a:path w="1396" h="1403">
                  <a:moveTo>
                    <a:pt x="696" y="1403"/>
                  </a:moveTo>
                  <a:lnTo>
                    <a:pt x="0" y="701"/>
                  </a:lnTo>
                  <a:lnTo>
                    <a:pt x="696" y="0"/>
                  </a:lnTo>
                  <a:lnTo>
                    <a:pt x="1396" y="701"/>
                  </a:lnTo>
                  <a:lnTo>
                    <a:pt x="696" y="1403"/>
                  </a:lnTo>
                  <a:close/>
                </a:path>
              </a:pathLst>
            </a:custGeom>
            <a:solidFill>
              <a:srgbClr val="009FEB">
                <a:alpha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0" name="Freeform 8">
              <a:extLst>
                <a:ext uri="{FF2B5EF4-FFF2-40B4-BE49-F238E27FC236}">
                  <a16:creationId xmlns:a16="http://schemas.microsoft.com/office/drawing/2014/main" id="{DCCB584D-E517-443B-BE86-FBA382995AC4}"/>
                </a:ext>
              </a:extLst>
            </p:cNvPr>
            <p:cNvSpPr>
              <a:spLocks/>
            </p:cNvSpPr>
            <p:nvPr/>
          </p:nvSpPr>
          <p:spPr bwMode="auto">
            <a:xfrm>
              <a:off x="6278563" y="2919413"/>
              <a:ext cx="2041525" cy="2038350"/>
            </a:xfrm>
            <a:custGeom>
              <a:avLst/>
              <a:gdLst>
                <a:gd name="T0" fmla="*/ 645 w 1286"/>
                <a:gd name="T1" fmla="*/ 1284 h 1284"/>
                <a:gd name="T2" fmla="*/ 0 w 1286"/>
                <a:gd name="T3" fmla="*/ 642 h 1284"/>
                <a:gd name="T4" fmla="*/ 645 w 1286"/>
                <a:gd name="T5" fmla="*/ 0 h 1284"/>
                <a:gd name="T6" fmla="*/ 1286 w 1286"/>
                <a:gd name="T7" fmla="*/ 642 h 1284"/>
                <a:gd name="T8" fmla="*/ 645 w 1286"/>
                <a:gd name="T9" fmla="*/ 1284 h 1284"/>
              </a:gdLst>
              <a:ahLst/>
              <a:cxnLst>
                <a:cxn ang="0">
                  <a:pos x="T0" y="T1"/>
                </a:cxn>
                <a:cxn ang="0">
                  <a:pos x="T2" y="T3"/>
                </a:cxn>
                <a:cxn ang="0">
                  <a:pos x="T4" y="T5"/>
                </a:cxn>
                <a:cxn ang="0">
                  <a:pos x="T6" y="T7"/>
                </a:cxn>
                <a:cxn ang="0">
                  <a:pos x="T8" y="T9"/>
                </a:cxn>
              </a:cxnLst>
              <a:rect l="0" t="0" r="r" b="b"/>
              <a:pathLst>
                <a:path w="1286" h="1284">
                  <a:moveTo>
                    <a:pt x="645" y="1284"/>
                  </a:moveTo>
                  <a:lnTo>
                    <a:pt x="0" y="642"/>
                  </a:lnTo>
                  <a:lnTo>
                    <a:pt x="645" y="0"/>
                  </a:lnTo>
                  <a:lnTo>
                    <a:pt x="1286" y="642"/>
                  </a:lnTo>
                  <a:lnTo>
                    <a:pt x="645" y="1284"/>
                  </a:lnTo>
                  <a:close/>
                </a:path>
              </a:pathLst>
            </a:custGeom>
            <a:solidFill>
              <a:srgbClr val="009FEB">
                <a:alpha val="7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1" name="Freeform 9">
              <a:extLst>
                <a:ext uri="{FF2B5EF4-FFF2-40B4-BE49-F238E27FC236}">
                  <a16:creationId xmlns:a16="http://schemas.microsoft.com/office/drawing/2014/main" id="{3F6739DB-FB73-4473-BF03-B7F8C6D2AFC3}"/>
                </a:ext>
              </a:extLst>
            </p:cNvPr>
            <p:cNvSpPr>
              <a:spLocks/>
            </p:cNvSpPr>
            <p:nvPr/>
          </p:nvSpPr>
          <p:spPr bwMode="auto">
            <a:xfrm>
              <a:off x="6299200" y="1785938"/>
              <a:ext cx="1773238" cy="1778000"/>
            </a:xfrm>
            <a:custGeom>
              <a:avLst/>
              <a:gdLst>
                <a:gd name="T0" fmla="*/ 556 w 1117"/>
                <a:gd name="T1" fmla="*/ 1120 h 1120"/>
                <a:gd name="T2" fmla="*/ 0 w 1117"/>
                <a:gd name="T3" fmla="*/ 558 h 1120"/>
                <a:gd name="T4" fmla="*/ 556 w 1117"/>
                <a:gd name="T5" fmla="*/ 0 h 1120"/>
                <a:gd name="T6" fmla="*/ 1117 w 1117"/>
                <a:gd name="T7" fmla="*/ 558 h 1120"/>
                <a:gd name="T8" fmla="*/ 556 w 1117"/>
                <a:gd name="T9" fmla="*/ 1120 h 1120"/>
              </a:gdLst>
              <a:ahLst/>
              <a:cxnLst>
                <a:cxn ang="0">
                  <a:pos x="T0" y="T1"/>
                </a:cxn>
                <a:cxn ang="0">
                  <a:pos x="T2" y="T3"/>
                </a:cxn>
                <a:cxn ang="0">
                  <a:pos x="T4" y="T5"/>
                </a:cxn>
                <a:cxn ang="0">
                  <a:pos x="T6" y="T7"/>
                </a:cxn>
                <a:cxn ang="0">
                  <a:pos x="T8" y="T9"/>
                </a:cxn>
              </a:cxnLst>
              <a:rect l="0" t="0" r="r" b="b"/>
              <a:pathLst>
                <a:path w="1117" h="1120">
                  <a:moveTo>
                    <a:pt x="556" y="1120"/>
                  </a:moveTo>
                  <a:lnTo>
                    <a:pt x="0" y="558"/>
                  </a:lnTo>
                  <a:lnTo>
                    <a:pt x="556" y="0"/>
                  </a:lnTo>
                  <a:lnTo>
                    <a:pt x="1117" y="558"/>
                  </a:lnTo>
                  <a:lnTo>
                    <a:pt x="556" y="1120"/>
                  </a:lnTo>
                  <a:close/>
                </a:path>
              </a:pathLst>
            </a:custGeom>
            <a:solidFill>
              <a:srgbClr val="009FEB">
                <a:alpha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2" name="Freeform 10">
              <a:extLst>
                <a:ext uri="{FF2B5EF4-FFF2-40B4-BE49-F238E27FC236}">
                  <a16:creationId xmlns:a16="http://schemas.microsoft.com/office/drawing/2014/main" id="{18BE90CD-2910-4645-AA54-B0067E8A5B0C}"/>
                </a:ext>
              </a:extLst>
            </p:cNvPr>
            <p:cNvSpPr>
              <a:spLocks/>
            </p:cNvSpPr>
            <p:nvPr/>
          </p:nvSpPr>
          <p:spPr bwMode="auto">
            <a:xfrm>
              <a:off x="6411913" y="1417638"/>
              <a:ext cx="1400175" cy="1393825"/>
            </a:xfrm>
            <a:custGeom>
              <a:avLst/>
              <a:gdLst>
                <a:gd name="T0" fmla="*/ 439 w 882"/>
                <a:gd name="T1" fmla="*/ 878 h 878"/>
                <a:gd name="T2" fmla="*/ 0 w 882"/>
                <a:gd name="T3" fmla="*/ 439 h 878"/>
                <a:gd name="T4" fmla="*/ 439 w 882"/>
                <a:gd name="T5" fmla="*/ 0 h 878"/>
                <a:gd name="T6" fmla="*/ 882 w 882"/>
                <a:gd name="T7" fmla="*/ 439 h 878"/>
                <a:gd name="T8" fmla="*/ 439 w 882"/>
                <a:gd name="T9" fmla="*/ 878 h 878"/>
              </a:gdLst>
              <a:ahLst/>
              <a:cxnLst>
                <a:cxn ang="0">
                  <a:pos x="T0" y="T1"/>
                </a:cxn>
                <a:cxn ang="0">
                  <a:pos x="T2" y="T3"/>
                </a:cxn>
                <a:cxn ang="0">
                  <a:pos x="T4" y="T5"/>
                </a:cxn>
                <a:cxn ang="0">
                  <a:pos x="T6" y="T7"/>
                </a:cxn>
                <a:cxn ang="0">
                  <a:pos x="T8" y="T9"/>
                </a:cxn>
              </a:cxnLst>
              <a:rect l="0" t="0" r="r" b="b"/>
              <a:pathLst>
                <a:path w="882" h="878">
                  <a:moveTo>
                    <a:pt x="439" y="878"/>
                  </a:moveTo>
                  <a:lnTo>
                    <a:pt x="0" y="439"/>
                  </a:lnTo>
                  <a:lnTo>
                    <a:pt x="439" y="0"/>
                  </a:lnTo>
                  <a:lnTo>
                    <a:pt x="882" y="439"/>
                  </a:lnTo>
                  <a:lnTo>
                    <a:pt x="439" y="878"/>
                  </a:lnTo>
                  <a:close/>
                </a:path>
              </a:pathLst>
            </a:custGeom>
            <a:solidFill>
              <a:srgbClr val="009FEB">
                <a:alpha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3" name="Freeform 11">
              <a:extLst>
                <a:ext uri="{FF2B5EF4-FFF2-40B4-BE49-F238E27FC236}">
                  <a16:creationId xmlns:a16="http://schemas.microsoft.com/office/drawing/2014/main" id="{DF6462B5-29BF-4A7D-8EBC-E6A776AFB28C}"/>
                </a:ext>
              </a:extLst>
            </p:cNvPr>
            <p:cNvSpPr>
              <a:spLocks/>
            </p:cNvSpPr>
            <p:nvPr/>
          </p:nvSpPr>
          <p:spPr bwMode="auto">
            <a:xfrm>
              <a:off x="6653213" y="1692276"/>
              <a:ext cx="2430463" cy="2435225"/>
            </a:xfrm>
            <a:custGeom>
              <a:avLst/>
              <a:gdLst>
                <a:gd name="T0" fmla="*/ 763 w 1531"/>
                <a:gd name="T1" fmla="*/ 1534 h 1534"/>
                <a:gd name="T2" fmla="*/ 0 w 1531"/>
                <a:gd name="T3" fmla="*/ 765 h 1534"/>
                <a:gd name="T4" fmla="*/ 763 w 1531"/>
                <a:gd name="T5" fmla="*/ 0 h 1534"/>
                <a:gd name="T6" fmla="*/ 1531 w 1531"/>
                <a:gd name="T7" fmla="*/ 765 h 1534"/>
                <a:gd name="T8" fmla="*/ 763 w 1531"/>
                <a:gd name="T9" fmla="*/ 1534 h 1534"/>
              </a:gdLst>
              <a:ahLst/>
              <a:cxnLst>
                <a:cxn ang="0">
                  <a:pos x="T0" y="T1"/>
                </a:cxn>
                <a:cxn ang="0">
                  <a:pos x="T2" y="T3"/>
                </a:cxn>
                <a:cxn ang="0">
                  <a:pos x="T4" y="T5"/>
                </a:cxn>
                <a:cxn ang="0">
                  <a:pos x="T6" y="T7"/>
                </a:cxn>
                <a:cxn ang="0">
                  <a:pos x="T8" y="T9"/>
                </a:cxn>
              </a:cxnLst>
              <a:rect l="0" t="0" r="r" b="b"/>
              <a:pathLst>
                <a:path w="1531" h="1534">
                  <a:moveTo>
                    <a:pt x="763" y="1534"/>
                  </a:moveTo>
                  <a:lnTo>
                    <a:pt x="0" y="765"/>
                  </a:lnTo>
                  <a:lnTo>
                    <a:pt x="763" y="0"/>
                  </a:lnTo>
                  <a:lnTo>
                    <a:pt x="1531" y="765"/>
                  </a:lnTo>
                  <a:lnTo>
                    <a:pt x="763" y="1534"/>
                  </a:lnTo>
                  <a:close/>
                </a:path>
              </a:pathLst>
            </a:custGeom>
            <a:solidFill>
              <a:srgbClr val="009FEB">
                <a:alpha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4" name="Freeform 12">
              <a:extLst>
                <a:ext uri="{FF2B5EF4-FFF2-40B4-BE49-F238E27FC236}">
                  <a16:creationId xmlns:a16="http://schemas.microsoft.com/office/drawing/2014/main" id="{A47CD57E-0C3B-4F67-82EE-86CB02EE91D3}"/>
                </a:ext>
              </a:extLst>
            </p:cNvPr>
            <p:cNvSpPr>
              <a:spLocks/>
            </p:cNvSpPr>
            <p:nvPr/>
          </p:nvSpPr>
          <p:spPr bwMode="auto">
            <a:xfrm>
              <a:off x="7556500" y="2932113"/>
              <a:ext cx="1533525" cy="1536700"/>
            </a:xfrm>
            <a:custGeom>
              <a:avLst/>
              <a:gdLst>
                <a:gd name="T0" fmla="*/ 481 w 966"/>
                <a:gd name="T1" fmla="*/ 968 h 968"/>
                <a:gd name="T2" fmla="*/ 0 w 966"/>
                <a:gd name="T3" fmla="*/ 482 h 968"/>
                <a:gd name="T4" fmla="*/ 481 w 966"/>
                <a:gd name="T5" fmla="*/ 0 h 968"/>
                <a:gd name="T6" fmla="*/ 966 w 966"/>
                <a:gd name="T7" fmla="*/ 482 h 968"/>
                <a:gd name="T8" fmla="*/ 481 w 966"/>
                <a:gd name="T9" fmla="*/ 968 h 968"/>
              </a:gdLst>
              <a:ahLst/>
              <a:cxnLst>
                <a:cxn ang="0">
                  <a:pos x="T0" y="T1"/>
                </a:cxn>
                <a:cxn ang="0">
                  <a:pos x="T2" y="T3"/>
                </a:cxn>
                <a:cxn ang="0">
                  <a:pos x="T4" y="T5"/>
                </a:cxn>
                <a:cxn ang="0">
                  <a:pos x="T6" y="T7"/>
                </a:cxn>
                <a:cxn ang="0">
                  <a:pos x="T8" y="T9"/>
                </a:cxn>
              </a:cxnLst>
              <a:rect l="0" t="0" r="r" b="b"/>
              <a:pathLst>
                <a:path w="966" h="968">
                  <a:moveTo>
                    <a:pt x="481" y="968"/>
                  </a:moveTo>
                  <a:lnTo>
                    <a:pt x="0" y="482"/>
                  </a:lnTo>
                  <a:lnTo>
                    <a:pt x="481" y="0"/>
                  </a:lnTo>
                  <a:lnTo>
                    <a:pt x="966" y="482"/>
                  </a:lnTo>
                  <a:lnTo>
                    <a:pt x="481" y="968"/>
                  </a:lnTo>
                  <a:close/>
                </a:path>
              </a:pathLst>
            </a:custGeom>
            <a:solidFill>
              <a:srgbClr val="009FEB">
                <a:alpha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5" name="Freeform 13">
              <a:extLst>
                <a:ext uri="{FF2B5EF4-FFF2-40B4-BE49-F238E27FC236}">
                  <a16:creationId xmlns:a16="http://schemas.microsoft.com/office/drawing/2014/main" id="{11869B5E-F0E4-42AD-B93E-450AECDBC7B1}"/>
                </a:ext>
              </a:extLst>
            </p:cNvPr>
            <p:cNvSpPr>
              <a:spLocks/>
            </p:cNvSpPr>
            <p:nvPr/>
          </p:nvSpPr>
          <p:spPr bwMode="auto">
            <a:xfrm>
              <a:off x="7958138" y="1604963"/>
              <a:ext cx="1533525" cy="1535113"/>
            </a:xfrm>
            <a:custGeom>
              <a:avLst/>
              <a:gdLst>
                <a:gd name="T0" fmla="*/ 481 w 966"/>
                <a:gd name="T1" fmla="*/ 967 h 967"/>
                <a:gd name="T2" fmla="*/ 0 w 966"/>
                <a:gd name="T3" fmla="*/ 482 h 967"/>
                <a:gd name="T4" fmla="*/ 481 w 966"/>
                <a:gd name="T5" fmla="*/ 0 h 967"/>
                <a:gd name="T6" fmla="*/ 966 w 966"/>
                <a:gd name="T7" fmla="*/ 482 h 967"/>
                <a:gd name="T8" fmla="*/ 481 w 966"/>
                <a:gd name="T9" fmla="*/ 967 h 967"/>
              </a:gdLst>
              <a:ahLst/>
              <a:cxnLst>
                <a:cxn ang="0">
                  <a:pos x="T0" y="T1"/>
                </a:cxn>
                <a:cxn ang="0">
                  <a:pos x="T2" y="T3"/>
                </a:cxn>
                <a:cxn ang="0">
                  <a:pos x="T4" y="T5"/>
                </a:cxn>
                <a:cxn ang="0">
                  <a:pos x="T6" y="T7"/>
                </a:cxn>
                <a:cxn ang="0">
                  <a:pos x="T8" y="T9"/>
                </a:cxn>
              </a:cxnLst>
              <a:rect l="0" t="0" r="r" b="b"/>
              <a:pathLst>
                <a:path w="966" h="967">
                  <a:moveTo>
                    <a:pt x="481" y="967"/>
                  </a:moveTo>
                  <a:lnTo>
                    <a:pt x="0" y="482"/>
                  </a:lnTo>
                  <a:lnTo>
                    <a:pt x="481" y="0"/>
                  </a:lnTo>
                  <a:lnTo>
                    <a:pt x="966" y="482"/>
                  </a:lnTo>
                  <a:lnTo>
                    <a:pt x="481" y="967"/>
                  </a:lnTo>
                  <a:close/>
                </a:path>
              </a:pathLst>
            </a:custGeom>
            <a:solidFill>
              <a:srgbClr val="009FEB">
                <a:alpha val="3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6" name="Freeform 14">
              <a:extLst>
                <a:ext uri="{FF2B5EF4-FFF2-40B4-BE49-F238E27FC236}">
                  <a16:creationId xmlns:a16="http://schemas.microsoft.com/office/drawing/2014/main" id="{6505FFDC-257C-4375-95D8-8512B0B17675}"/>
                </a:ext>
              </a:extLst>
            </p:cNvPr>
            <p:cNvSpPr>
              <a:spLocks/>
            </p:cNvSpPr>
            <p:nvPr/>
          </p:nvSpPr>
          <p:spPr bwMode="auto">
            <a:xfrm>
              <a:off x="8347075" y="2268538"/>
              <a:ext cx="1706563" cy="1711325"/>
            </a:xfrm>
            <a:custGeom>
              <a:avLst/>
              <a:gdLst>
                <a:gd name="T0" fmla="*/ 536 w 1075"/>
                <a:gd name="T1" fmla="*/ 1078 h 1078"/>
                <a:gd name="T2" fmla="*/ 0 w 1075"/>
                <a:gd name="T3" fmla="*/ 537 h 1078"/>
                <a:gd name="T4" fmla="*/ 536 w 1075"/>
                <a:gd name="T5" fmla="*/ 0 h 1078"/>
                <a:gd name="T6" fmla="*/ 1075 w 1075"/>
                <a:gd name="T7" fmla="*/ 537 h 1078"/>
                <a:gd name="T8" fmla="*/ 536 w 1075"/>
                <a:gd name="T9" fmla="*/ 1078 h 1078"/>
              </a:gdLst>
              <a:ahLst/>
              <a:cxnLst>
                <a:cxn ang="0">
                  <a:pos x="T0" y="T1"/>
                </a:cxn>
                <a:cxn ang="0">
                  <a:pos x="T2" y="T3"/>
                </a:cxn>
                <a:cxn ang="0">
                  <a:pos x="T4" y="T5"/>
                </a:cxn>
                <a:cxn ang="0">
                  <a:pos x="T6" y="T7"/>
                </a:cxn>
                <a:cxn ang="0">
                  <a:pos x="T8" y="T9"/>
                </a:cxn>
              </a:cxnLst>
              <a:rect l="0" t="0" r="r" b="b"/>
              <a:pathLst>
                <a:path w="1075" h="1078">
                  <a:moveTo>
                    <a:pt x="536" y="1078"/>
                  </a:moveTo>
                  <a:lnTo>
                    <a:pt x="0" y="537"/>
                  </a:lnTo>
                  <a:lnTo>
                    <a:pt x="536" y="0"/>
                  </a:lnTo>
                  <a:lnTo>
                    <a:pt x="1075" y="537"/>
                  </a:lnTo>
                  <a:lnTo>
                    <a:pt x="536" y="1078"/>
                  </a:lnTo>
                  <a:close/>
                </a:path>
              </a:pathLst>
            </a:custGeom>
            <a:solidFill>
              <a:srgbClr val="009FEB">
                <a:alpha val="3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 name="Freeform 15">
              <a:extLst>
                <a:ext uri="{FF2B5EF4-FFF2-40B4-BE49-F238E27FC236}">
                  <a16:creationId xmlns:a16="http://schemas.microsoft.com/office/drawing/2014/main" id="{A6F94C94-2708-412C-9F81-6AA443120AC6}"/>
                </a:ext>
              </a:extLst>
            </p:cNvPr>
            <p:cNvSpPr>
              <a:spLocks/>
            </p:cNvSpPr>
            <p:nvPr/>
          </p:nvSpPr>
          <p:spPr bwMode="auto">
            <a:xfrm>
              <a:off x="2349500" y="2114551"/>
              <a:ext cx="2101850" cy="2098675"/>
            </a:xfrm>
            <a:custGeom>
              <a:avLst/>
              <a:gdLst>
                <a:gd name="T0" fmla="*/ 662 w 1324"/>
                <a:gd name="T1" fmla="*/ 1322 h 1322"/>
                <a:gd name="T2" fmla="*/ 0 w 1324"/>
                <a:gd name="T3" fmla="*/ 663 h 1322"/>
                <a:gd name="T4" fmla="*/ 662 w 1324"/>
                <a:gd name="T5" fmla="*/ 0 h 1322"/>
                <a:gd name="T6" fmla="*/ 1324 w 1324"/>
                <a:gd name="T7" fmla="*/ 663 h 1322"/>
                <a:gd name="T8" fmla="*/ 662 w 1324"/>
                <a:gd name="T9" fmla="*/ 1322 h 1322"/>
              </a:gdLst>
              <a:ahLst/>
              <a:cxnLst>
                <a:cxn ang="0">
                  <a:pos x="T0" y="T1"/>
                </a:cxn>
                <a:cxn ang="0">
                  <a:pos x="T2" y="T3"/>
                </a:cxn>
                <a:cxn ang="0">
                  <a:pos x="T4" y="T5"/>
                </a:cxn>
                <a:cxn ang="0">
                  <a:pos x="T6" y="T7"/>
                </a:cxn>
                <a:cxn ang="0">
                  <a:pos x="T8" y="T9"/>
                </a:cxn>
              </a:cxnLst>
              <a:rect l="0" t="0" r="r" b="b"/>
              <a:pathLst>
                <a:path w="1324" h="1322">
                  <a:moveTo>
                    <a:pt x="662" y="1322"/>
                  </a:moveTo>
                  <a:lnTo>
                    <a:pt x="0" y="663"/>
                  </a:lnTo>
                  <a:lnTo>
                    <a:pt x="662" y="0"/>
                  </a:lnTo>
                  <a:lnTo>
                    <a:pt x="1324" y="663"/>
                  </a:lnTo>
                  <a:lnTo>
                    <a:pt x="662" y="1322"/>
                  </a:lnTo>
                  <a:close/>
                </a:path>
              </a:pathLst>
            </a:custGeom>
            <a:solidFill>
              <a:srgbClr val="009FEB">
                <a:alpha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8" name="Freeform 16">
              <a:extLst>
                <a:ext uri="{FF2B5EF4-FFF2-40B4-BE49-F238E27FC236}">
                  <a16:creationId xmlns:a16="http://schemas.microsoft.com/office/drawing/2014/main" id="{93739C36-EBE7-4EC4-ACC3-5BB6113F8DC4}"/>
                </a:ext>
              </a:extLst>
            </p:cNvPr>
            <p:cNvSpPr>
              <a:spLocks/>
            </p:cNvSpPr>
            <p:nvPr/>
          </p:nvSpPr>
          <p:spPr bwMode="auto">
            <a:xfrm>
              <a:off x="2101850" y="3254376"/>
              <a:ext cx="1171575" cy="1166813"/>
            </a:xfrm>
            <a:custGeom>
              <a:avLst/>
              <a:gdLst>
                <a:gd name="T0" fmla="*/ 371 w 738"/>
                <a:gd name="T1" fmla="*/ 735 h 735"/>
                <a:gd name="T2" fmla="*/ 0 w 738"/>
                <a:gd name="T3" fmla="*/ 368 h 735"/>
                <a:gd name="T4" fmla="*/ 371 w 738"/>
                <a:gd name="T5" fmla="*/ 0 h 735"/>
                <a:gd name="T6" fmla="*/ 738 w 738"/>
                <a:gd name="T7" fmla="*/ 368 h 735"/>
                <a:gd name="T8" fmla="*/ 371 w 738"/>
                <a:gd name="T9" fmla="*/ 735 h 735"/>
              </a:gdLst>
              <a:ahLst/>
              <a:cxnLst>
                <a:cxn ang="0">
                  <a:pos x="T0" y="T1"/>
                </a:cxn>
                <a:cxn ang="0">
                  <a:pos x="T2" y="T3"/>
                </a:cxn>
                <a:cxn ang="0">
                  <a:pos x="T4" y="T5"/>
                </a:cxn>
                <a:cxn ang="0">
                  <a:pos x="T6" y="T7"/>
                </a:cxn>
                <a:cxn ang="0">
                  <a:pos x="T8" y="T9"/>
                </a:cxn>
              </a:cxnLst>
              <a:rect l="0" t="0" r="r" b="b"/>
              <a:pathLst>
                <a:path w="738" h="735">
                  <a:moveTo>
                    <a:pt x="371" y="735"/>
                  </a:moveTo>
                  <a:lnTo>
                    <a:pt x="0" y="368"/>
                  </a:lnTo>
                  <a:lnTo>
                    <a:pt x="371" y="0"/>
                  </a:lnTo>
                  <a:lnTo>
                    <a:pt x="738" y="368"/>
                  </a:lnTo>
                  <a:lnTo>
                    <a:pt x="371" y="735"/>
                  </a:lnTo>
                  <a:close/>
                </a:path>
              </a:pathLst>
            </a:custGeom>
            <a:solidFill>
              <a:srgbClr val="009FEB">
                <a:alpha val="3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9" name="Freeform 17">
              <a:extLst>
                <a:ext uri="{FF2B5EF4-FFF2-40B4-BE49-F238E27FC236}">
                  <a16:creationId xmlns:a16="http://schemas.microsoft.com/office/drawing/2014/main" id="{B11EEFC4-8C5B-48EE-84B1-7C71E672F5B2}"/>
                </a:ext>
              </a:extLst>
            </p:cNvPr>
            <p:cNvSpPr>
              <a:spLocks/>
            </p:cNvSpPr>
            <p:nvPr/>
          </p:nvSpPr>
          <p:spPr bwMode="auto">
            <a:xfrm>
              <a:off x="1987550" y="1779588"/>
              <a:ext cx="669925" cy="669925"/>
            </a:xfrm>
            <a:custGeom>
              <a:avLst/>
              <a:gdLst>
                <a:gd name="T0" fmla="*/ 211 w 422"/>
                <a:gd name="T1" fmla="*/ 422 h 422"/>
                <a:gd name="T2" fmla="*/ 0 w 422"/>
                <a:gd name="T3" fmla="*/ 211 h 422"/>
                <a:gd name="T4" fmla="*/ 211 w 422"/>
                <a:gd name="T5" fmla="*/ 0 h 422"/>
                <a:gd name="T6" fmla="*/ 422 w 422"/>
                <a:gd name="T7" fmla="*/ 211 h 422"/>
                <a:gd name="T8" fmla="*/ 211 w 422"/>
                <a:gd name="T9" fmla="*/ 422 h 422"/>
              </a:gdLst>
              <a:ahLst/>
              <a:cxnLst>
                <a:cxn ang="0">
                  <a:pos x="T0" y="T1"/>
                </a:cxn>
                <a:cxn ang="0">
                  <a:pos x="T2" y="T3"/>
                </a:cxn>
                <a:cxn ang="0">
                  <a:pos x="T4" y="T5"/>
                </a:cxn>
                <a:cxn ang="0">
                  <a:pos x="T6" y="T7"/>
                </a:cxn>
                <a:cxn ang="0">
                  <a:pos x="T8" y="T9"/>
                </a:cxn>
              </a:cxnLst>
              <a:rect l="0" t="0" r="r" b="b"/>
              <a:pathLst>
                <a:path w="422" h="422">
                  <a:moveTo>
                    <a:pt x="211" y="422"/>
                  </a:moveTo>
                  <a:lnTo>
                    <a:pt x="0" y="211"/>
                  </a:lnTo>
                  <a:lnTo>
                    <a:pt x="211" y="0"/>
                  </a:lnTo>
                  <a:lnTo>
                    <a:pt x="422" y="211"/>
                  </a:lnTo>
                  <a:lnTo>
                    <a:pt x="211" y="422"/>
                  </a:lnTo>
                  <a:close/>
                </a:path>
              </a:pathLst>
            </a:custGeom>
            <a:solidFill>
              <a:srgbClr val="009FEB">
                <a:alpha val="2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0" name="Freeform 18">
              <a:extLst>
                <a:ext uri="{FF2B5EF4-FFF2-40B4-BE49-F238E27FC236}">
                  <a16:creationId xmlns:a16="http://schemas.microsoft.com/office/drawing/2014/main" id="{E6E71611-4BD2-4E77-918F-4D20C148F0D7}"/>
                </a:ext>
              </a:extLst>
            </p:cNvPr>
            <p:cNvSpPr>
              <a:spLocks/>
            </p:cNvSpPr>
            <p:nvPr/>
          </p:nvSpPr>
          <p:spPr bwMode="auto">
            <a:xfrm>
              <a:off x="4986338" y="1444626"/>
              <a:ext cx="395288" cy="401638"/>
            </a:xfrm>
            <a:custGeom>
              <a:avLst/>
              <a:gdLst>
                <a:gd name="T0" fmla="*/ 127 w 249"/>
                <a:gd name="T1" fmla="*/ 253 h 253"/>
                <a:gd name="T2" fmla="*/ 0 w 249"/>
                <a:gd name="T3" fmla="*/ 126 h 253"/>
                <a:gd name="T4" fmla="*/ 127 w 249"/>
                <a:gd name="T5" fmla="*/ 0 h 253"/>
                <a:gd name="T6" fmla="*/ 249 w 249"/>
                <a:gd name="T7" fmla="*/ 126 h 253"/>
                <a:gd name="T8" fmla="*/ 127 w 249"/>
                <a:gd name="T9" fmla="*/ 253 h 253"/>
              </a:gdLst>
              <a:ahLst/>
              <a:cxnLst>
                <a:cxn ang="0">
                  <a:pos x="T0" y="T1"/>
                </a:cxn>
                <a:cxn ang="0">
                  <a:pos x="T2" y="T3"/>
                </a:cxn>
                <a:cxn ang="0">
                  <a:pos x="T4" y="T5"/>
                </a:cxn>
                <a:cxn ang="0">
                  <a:pos x="T6" y="T7"/>
                </a:cxn>
                <a:cxn ang="0">
                  <a:pos x="T8" y="T9"/>
                </a:cxn>
              </a:cxnLst>
              <a:rect l="0" t="0" r="r" b="b"/>
              <a:pathLst>
                <a:path w="249" h="253">
                  <a:moveTo>
                    <a:pt x="127" y="253"/>
                  </a:moveTo>
                  <a:lnTo>
                    <a:pt x="0" y="126"/>
                  </a:lnTo>
                  <a:lnTo>
                    <a:pt x="127" y="0"/>
                  </a:lnTo>
                  <a:lnTo>
                    <a:pt x="249" y="126"/>
                  </a:lnTo>
                  <a:lnTo>
                    <a:pt x="127" y="253"/>
                  </a:lnTo>
                  <a:close/>
                </a:path>
              </a:pathLst>
            </a:custGeom>
            <a:solidFill>
              <a:srgbClr val="009FEB">
                <a:alpha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1" name="Freeform 19">
              <a:extLst>
                <a:ext uri="{FF2B5EF4-FFF2-40B4-BE49-F238E27FC236}">
                  <a16:creationId xmlns:a16="http://schemas.microsoft.com/office/drawing/2014/main" id="{E4BBC753-23FA-4E76-B57C-A95A5958828C}"/>
                </a:ext>
              </a:extLst>
            </p:cNvPr>
            <p:cNvSpPr>
              <a:spLocks/>
            </p:cNvSpPr>
            <p:nvPr/>
          </p:nvSpPr>
          <p:spPr bwMode="auto">
            <a:xfrm>
              <a:off x="9812338" y="3824288"/>
              <a:ext cx="395288" cy="403225"/>
            </a:xfrm>
            <a:custGeom>
              <a:avLst/>
              <a:gdLst>
                <a:gd name="T0" fmla="*/ 127 w 249"/>
                <a:gd name="T1" fmla="*/ 254 h 254"/>
                <a:gd name="T2" fmla="*/ 0 w 249"/>
                <a:gd name="T3" fmla="*/ 127 h 254"/>
                <a:gd name="T4" fmla="*/ 127 w 249"/>
                <a:gd name="T5" fmla="*/ 0 h 254"/>
                <a:gd name="T6" fmla="*/ 249 w 249"/>
                <a:gd name="T7" fmla="*/ 127 h 254"/>
                <a:gd name="T8" fmla="*/ 127 w 249"/>
                <a:gd name="T9" fmla="*/ 254 h 254"/>
              </a:gdLst>
              <a:ahLst/>
              <a:cxnLst>
                <a:cxn ang="0">
                  <a:pos x="T0" y="T1"/>
                </a:cxn>
                <a:cxn ang="0">
                  <a:pos x="T2" y="T3"/>
                </a:cxn>
                <a:cxn ang="0">
                  <a:pos x="T4" y="T5"/>
                </a:cxn>
                <a:cxn ang="0">
                  <a:pos x="T6" y="T7"/>
                </a:cxn>
                <a:cxn ang="0">
                  <a:pos x="T8" y="T9"/>
                </a:cxn>
              </a:cxnLst>
              <a:rect l="0" t="0" r="r" b="b"/>
              <a:pathLst>
                <a:path w="249" h="254">
                  <a:moveTo>
                    <a:pt x="127" y="254"/>
                  </a:moveTo>
                  <a:lnTo>
                    <a:pt x="0" y="127"/>
                  </a:lnTo>
                  <a:lnTo>
                    <a:pt x="127" y="0"/>
                  </a:lnTo>
                  <a:lnTo>
                    <a:pt x="249" y="127"/>
                  </a:lnTo>
                  <a:lnTo>
                    <a:pt x="127" y="254"/>
                  </a:lnTo>
                  <a:close/>
                </a:path>
              </a:pathLst>
            </a:custGeom>
            <a:solidFill>
              <a:srgbClr val="009FEB">
                <a:alpha val="1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2" name="Freeform 20">
              <a:extLst>
                <a:ext uri="{FF2B5EF4-FFF2-40B4-BE49-F238E27FC236}">
                  <a16:creationId xmlns:a16="http://schemas.microsoft.com/office/drawing/2014/main" id="{6AAEFDEA-29F3-48CC-9F9C-B9A7EB6C78A8}"/>
                </a:ext>
              </a:extLst>
            </p:cNvPr>
            <p:cNvSpPr>
              <a:spLocks/>
            </p:cNvSpPr>
            <p:nvPr/>
          </p:nvSpPr>
          <p:spPr bwMode="auto">
            <a:xfrm>
              <a:off x="8386763" y="3784601"/>
              <a:ext cx="742950" cy="744538"/>
            </a:xfrm>
            <a:custGeom>
              <a:avLst/>
              <a:gdLst>
                <a:gd name="T0" fmla="*/ 236 w 468"/>
                <a:gd name="T1" fmla="*/ 469 h 469"/>
                <a:gd name="T2" fmla="*/ 0 w 468"/>
                <a:gd name="T3" fmla="*/ 232 h 469"/>
                <a:gd name="T4" fmla="*/ 236 w 468"/>
                <a:gd name="T5" fmla="*/ 0 h 469"/>
                <a:gd name="T6" fmla="*/ 468 w 468"/>
                <a:gd name="T7" fmla="*/ 232 h 469"/>
                <a:gd name="T8" fmla="*/ 236 w 468"/>
                <a:gd name="T9" fmla="*/ 469 h 469"/>
              </a:gdLst>
              <a:ahLst/>
              <a:cxnLst>
                <a:cxn ang="0">
                  <a:pos x="T0" y="T1"/>
                </a:cxn>
                <a:cxn ang="0">
                  <a:pos x="T2" y="T3"/>
                </a:cxn>
                <a:cxn ang="0">
                  <a:pos x="T4" y="T5"/>
                </a:cxn>
                <a:cxn ang="0">
                  <a:pos x="T6" y="T7"/>
                </a:cxn>
                <a:cxn ang="0">
                  <a:pos x="T8" y="T9"/>
                </a:cxn>
              </a:cxnLst>
              <a:rect l="0" t="0" r="r" b="b"/>
              <a:pathLst>
                <a:path w="468" h="469">
                  <a:moveTo>
                    <a:pt x="236" y="469"/>
                  </a:moveTo>
                  <a:lnTo>
                    <a:pt x="0" y="232"/>
                  </a:lnTo>
                  <a:lnTo>
                    <a:pt x="236" y="0"/>
                  </a:lnTo>
                  <a:lnTo>
                    <a:pt x="468" y="232"/>
                  </a:lnTo>
                  <a:lnTo>
                    <a:pt x="236" y="469"/>
                  </a:lnTo>
                  <a:close/>
                </a:path>
              </a:pathLst>
            </a:custGeom>
            <a:solidFill>
              <a:srgbClr val="009FEB">
                <a:alpha val="3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3" name="Freeform 21">
              <a:extLst>
                <a:ext uri="{FF2B5EF4-FFF2-40B4-BE49-F238E27FC236}">
                  <a16:creationId xmlns:a16="http://schemas.microsoft.com/office/drawing/2014/main" id="{E5F5E67E-9935-4F9F-BEA9-FC62AA8E3629}"/>
                </a:ext>
              </a:extLst>
            </p:cNvPr>
            <p:cNvSpPr>
              <a:spLocks/>
            </p:cNvSpPr>
            <p:nvPr/>
          </p:nvSpPr>
          <p:spPr bwMode="auto">
            <a:xfrm>
              <a:off x="4089400" y="1316038"/>
              <a:ext cx="3400425" cy="3408363"/>
            </a:xfrm>
            <a:custGeom>
              <a:avLst/>
              <a:gdLst>
                <a:gd name="T0" fmla="*/ 1071 w 2142"/>
                <a:gd name="T1" fmla="*/ 2147 h 2147"/>
                <a:gd name="T2" fmla="*/ 0 w 2142"/>
                <a:gd name="T3" fmla="*/ 1073 h 2147"/>
                <a:gd name="T4" fmla="*/ 1071 w 2142"/>
                <a:gd name="T5" fmla="*/ 0 h 2147"/>
                <a:gd name="T6" fmla="*/ 2142 w 2142"/>
                <a:gd name="T7" fmla="*/ 1073 h 2147"/>
                <a:gd name="T8" fmla="*/ 1071 w 2142"/>
                <a:gd name="T9" fmla="*/ 2147 h 2147"/>
              </a:gdLst>
              <a:ahLst/>
              <a:cxnLst>
                <a:cxn ang="0">
                  <a:pos x="T0" y="T1"/>
                </a:cxn>
                <a:cxn ang="0">
                  <a:pos x="T2" y="T3"/>
                </a:cxn>
                <a:cxn ang="0">
                  <a:pos x="T4" y="T5"/>
                </a:cxn>
                <a:cxn ang="0">
                  <a:pos x="T6" y="T7"/>
                </a:cxn>
                <a:cxn ang="0">
                  <a:pos x="T8" y="T9"/>
                </a:cxn>
              </a:cxnLst>
              <a:rect l="0" t="0" r="r" b="b"/>
              <a:pathLst>
                <a:path w="2142" h="2147">
                  <a:moveTo>
                    <a:pt x="1071" y="2147"/>
                  </a:moveTo>
                  <a:lnTo>
                    <a:pt x="0" y="1073"/>
                  </a:lnTo>
                  <a:lnTo>
                    <a:pt x="1071" y="0"/>
                  </a:lnTo>
                  <a:lnTo>
                    <a:pt x="2142" y="1073"/>
                  </a:lnTo>
                  <a:lnTo>
                    <a:pt x="1071" y="2147"/>
                  </a:lnTo>
                  <a:close/>
                </a:path>
              </a:pathLst>
            </a:custGeom>
            <a:solidFill>
              <a:srgbClr val="009FEB">
                <a:alpha val="8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sp>
        <p:nvSpPr>
          <p:cNvPr id="44" name="TextBox 43">
            <a:extLst>
              <a:ext uri="{FF2B5EF4-FFF2-40B4-BE49-F238E27FC236}">
                <a16:creationId xmlns:a16="http://schemas.microsoft.com/office/drawing/2014/main" id="{861FE370-719B-4B32-86F4-12BBBBC461CF}"/>
              </a:ext>
            </a:extLst>
          </p:cNvPr>
          <p:cNvSpPr txBox="1"/>
          <p:nvPr/>
        </p:nvSpPr>
        <p:spPr>
          <a:xfrm>
            <a:off x="638049" y="3933662"/>
            <a:ext cx="8941379" cy="990271"/>
          </a:xfrm>
          <a:prstGeom prst="rect">
            <a:avLst/>
          </a:prstGeom>
          <a:noFill/>
          <a:ln w="12700" cap="flat" cmpd="sng" algn="ctr">
            <a:noFill/>
            <a:prstDash val="solid"/>
            <a:miter lim="800000"/>
          </a:ln>
          <a:effectLst/>
        </p:spPr>
        <p:txBody>
          <a:bodyPr rtlCol="0" anchor="ctr"/>
          <a:lstStyle>
            <a:defPPr>
              <a:defRPr lang="en-US"/>
            </a:defPPr>
            <a:lvl1pPr>
              <a:defRPr sz="5400">
                <a:solidFill>
                  <a:schemeClr val="tx2"/>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id-ID" sz="3200" b="0" i="0" u="none" strike="noStrike" kern="0" cap="none" spc="0" normalizeH="0" baseline="0" noProof="0" dirty="0">
                <a:ln>
                  <a:noFill/>
                </a:ln>
                <a:solidFill>
                  <a:srgbClr val="009FEB"/>
                </a:solidFill>
                <a:effectLst/>
                <a:uLnTx/>
                <a:uFillTx/>
                <a:latin typeface="Verdana" panose="020B0604030504040204" pitchFamily="34" charset="0"/>
                <a:ea typeface="Verdana" panose="020B0604030504040204" pitchFamily="34" charset="0"/>
                <a:cs typeface="Verdana" panose="020B0604030504040204" pitchFamily="34" charset="0"/>
              </a:rPr>
              <a:t>Strategi Implementasi </a:t>
            </a:r>
            <a:r>
              <a:rPr kumimoji="0" lang="en-US" sz="3200" b="0" i="0" u="none" strike="noStrike" kern="0" cap="none" spc="0" normalizeH="0" baseline="0" noProof="0" dirty="0">
                <a:ln>
                  <a:noFill/>
                </a:ln>
                <a:solidFill>
                  <a:srgbClr val="009FEB"/>
                </a:solidFill>
                <a:effectLst/>
                <a:uLnTx/>
                <a:uFillTx/>
                <a:latin typeface="Verdana" panose="020B0604030504040204" pitchFamily="34" charset="0"/>
                <a:ea typeface="Verdana" panose="020B0604030504040204" pitchFamily="34" charset="0"/>
                <a:cs typeface="Verdana" panose="020B0604030504040204" pitchFamily="34" charset="0"/>
              </a:rPr>
              <a:t>Merdeka </a:t>
            </a:r>
            <a:r>
              <a:rPr kumimoji="0" lang="en-US" sz="3200" b="0" i="0" u="none" strike="noStrike" kern="0" cap="none" spc="0" normalizeH="0" baseline="0" noProof="0" dirty="0" err="1">
                <a:ln>
                  <a:noFill/>
                </a:ln>
                <a:solidFill>
                  <a:srgbClr val="009FEB"/>
                </a:solidFill>
                <a:effectLst/>
                <a:uLnTx/>
                <a:uFillTx/>
                <a:latin typeface="Verdana" panose="020B0604030504040204" pitchFamily="34" charset="0"/>
                <a:ea typeface="Verdana" panose="020B0604030504040204" pitchFamily="34" charset="0"/>
                <a:cs typeface="Verdana" panose="020B0604030504040204" pitchFamily="34" charset="0"/>
              </a:rPr>
              <a:t>Belajar</a:t>
            </a:r>
            <a:r>
              <a:rPr kumimoji="0" lang="id-ID" sz="3200" b="0" i="0" u="none" strike="noStrike" kern="0" cap="none" spc="0" normalizeH="0" baseline="0" noProof="0" dirty="0">
                <a:ln>
                  <a:noFill/>
                </a:ln>
                <a:solidFill>
                  <a:srgbClr val="009FEB"/>
                </a:solidFill>
                <a:effectLst/>
                <a:uLnTx/>
                <a:uFillTx/>
                <a:latin typeface="Verdana" panose="020B0604030504040204" pitchFamily="34" charset="0"/>
                <a:ea typeface="Verdana" panose="020B0604030504040204" pitchFamily="34" charset="0"/>
                <a:cs typeface="Verdana" panose="020B0604030504040204" pitchFamily="34" charset="0"/>
              </a:rPr>
              <a:t> (Jenjang PAUD, Dikdas dan Dikmen)</a:t>
            </a:r>
            <a:endParaRPr kumimoji="0" lang="en-US" sz="3200" b="0" i="0" u="none" strike="noStrike" kern="0" cap="none" spc="0" normalizeH="0" baseline="0" noProof="0" dirty="0">
              <a:ln>
                <a:noFill/>
              </a:ln>
              <a:solidFill>
                <a:srgbClr val="009FEB"/>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5" name="Rectangle 44">
            <a:extLst>
              <a:ext uri="{FF2B5EF4-FFF2-40B4-BE49-F238E27FC236}">
                <a16:creationId xmlns:a16="http://schemas.microsoft.com/office/drawing/2014/main" id="{EC9EC108-34CF-496E-BC42-D44CDF1BBB2F}"/>
              </a:ext>
            </a:extLst>
          </p:cNvPr>
          <p:cNvSpPr/>
          <p:nvPr/>
        </p:nvSpPr>
        <p:spPr>
          <a:xfrm>
            <a:off x="638050" y="4864950"/>
            <a:ext cx="7520007"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Disampaikan pada Seminar Nasional Pascasarjana UNJ, 10 Maret 2020</a:t>
            </a:r>
            <a:endParaRPr kumimoji="0" lang="en-US" sz="16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6" name="Rectangle 45">
            <a:extLst>
              <a:ext uri="{FF2B5EF4-FFF2-40B4-BE49-F238E27FC236}">
                <a16:creationId xmlns:a16="http://schemas.microsoft.com/office/drawing/2014/main" id="{649CD548-8CC2-441F-9F0B-87403694E4B5}"/>
              </a:ext>
            </a:extLst>
          </p:cNvPr>
          <p:cNvSpPr/>
          <p:nvPr/>
        </p:nvSpPr>
        <p:spPr>
          <a:xfrm>
            <a:off x="638050" y="5552882"/>
            <a:ext cx="5559535" cy="1015663"/>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effectLst/>
                <a:uLnTx/>
                <a:uFillTx/>
                <a:latin typeface="Verdana" panose="020B0604030504040204" pitchFamily="34" charset="0"/>
                <a:ea typeface="Verdana" panose="020B0604030504040204" pitchFamily="34" charset="0"/>
                <a:cs typeface="Verdana" panose="020B0604030504040204" pitchFamily="34" charset="0"/>
              </a:rPr>
              <a:t>Harris Iskandar</a:t>
            </a:r>
          </a:p>
          <a:p>
            <a:pPr marL="0" marR="0" lvl="0" indent="0" defTabSz="914400" eaLnBrk="1" fontAlgn="auto" latinLnBrk="0" hangingPunct="1">
              <a:lnSpc>
                <a:spcPct val="100000"/>
              </a:lnSpc>
              <a:spcBef>
                <a:spcPts val="0"/>
              </a:spcBef>
              <a:spcAft>
                <a:spcPts val="0"/>
              </a:spcAft>
              <a:buClrTx/>
              <a:buSzTx/>
              <a:buFontTx/>
              <a:buNone/>
              <a:tabLst/>
              <a:defRPr/>
            </a:pPr>
            <a:r>
              <a:rPr lang="en-US" sz="2000" kern="0">
                <a:solidFill>
                  <a:prstClr val="black">
                    <a:lumMod val="50000"/>
                    <a:lumOff val="50000"/>
                  </a:prstClr>
                </a:solidFill>
                <a:latin typeface="Verdana" panose="020B0604030504040204" pitchFamily="34" charset="0"/>
                <a:ea typeface="Verdana" panose="020B0604030504040204" pitchFamily="34" charset="0"/>
                <a:cs typeface="Verdana" panose="020B0604030504040204" pitchFamily="34" charset="0"/>
              </a:rPr>
              <a:t>Plt. Dirjen PAUD, Dikdas dan Dikmen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lumMod val="50000"/>
                    <a:lumOff val="50000"/>
                  </a:prstClr>
                </a:solidFill>
                <a:effectLst/>
                <a:uLnTx/>
                <a:uFillTx/>
                <a:latin typeface="Verdana" panose="020B0604030504040204" pitchFamily="34" charset="0"/>
                <a:ea typeface="Verdana" panose="020B0604030504040204" pitchFamily="34" charset="0"/>
                <a:cs typeface="Verdana" panose="020B0604030504040204" pitchFamily="34" charset="0"/>
              </a:rPr>
              <a:t>Kementerian Pendidikan dan Kebudayaan</a:t>
            </a:r>
          </a:p>
        </p:txBody>
      </p:sp>
      <p:sp>
        <p:nvSpPr>
          <p:cNvPr id="47" name="Isosceles Triangle 46">
            <a:extLst>
              <a:ext uri="{FF2B5EF4-FFF2-40B4-BE49-F238E27FC236}">
                <a16:creationId xmlns:a16="http://schemas.microsoft.com/office/drawing/2014/main" id="{510118E5-7A72-4DBB-92EF-E591D25F4AA6}"/>
              </a:ext>
            </a:extLst>
          </p:cNvPr>
          <p:cNvSpPr/>
          <p:nvPr/>
        </p:nvSpPr>
        <p:spPr>
          <a:xfrm rot="5400000">
            <a:off x="-186962" y="4161190"/>
            <a:ext cx="831742" cy="503025"/>
          </a:xfrm>
          <a:prstGeom prst="triangle">
            <a:avLst/>
          </a:prstGeom>
          <a:solidFill>
            <a:srgbClr val="9EA9B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68584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F994350B-6E6B-49B6-BD30-2E0D68FA4116}"/>
              </a:ext>
            </a:extLst>
          </p:cNvPr>
          <p:cNvSpPr txBox="1"/>
          <p:nvPr/>
        </p:nvSpPr>
        <p:spPr>
          <a:xfrm>
            <a:off x="262970" y="264609"/>
            <a:ext cx="6437321" cy="666786"/>
          </a:xfrm>
          <a:prstGeom prst="rect">
            <a:avLst/>
          </a:prstGeom>
          <a:noFill/>
        </p:spPr>
        <p:txBody>
          <a:bodyPr wrap="square" rtlCol="0">
            <a:spAutoFit/>
          </a:bodyPr>
          <a:lstStyle/>
          <a:p>
            <a:r>
              <a:rPr lang="en-US" altLang="ko-KR" sz="3733" b="1" dirty="0">
                <a:latin typeface="Calibri" panose="020F0502020204030204" pitchFamily="34" charset="0"/>
                <a:cs typeface="Calibri" panose="020F0502020204030204" pitchFamily="34" charset="0"/>
              </a:rPr>
              <a:t>Perubahan Paradigma Pendidik</a:t>
            </a:r>
            <a:endParaRPr lang="ko-KR" altLang="en-US" sz="3733" b="1" dirty="0">
              <a:latin typeface="Calibri" panose="020F0502020204030204" pitchFamily="34" charset="0"/>
              <a:cs typeface="Calibri" panose="020F0502020204030204" pitchFamily="34" charset="0"/>
            </a:endParaRPr>
          </a:p>
        </p:txBody>
      </p:sp>
      <p:pic>
        <p:nvPicPr>
          <p:cNvPr id="4" name="Picture Placeholder 3">
            <a:extLst>
              <a:ext uri="{FF2B5EF4-FFF2-40B4-BE49-F238E27FC236}">
                <a16:creationId xmlns:a16="http://schemas.microsoft.com/office/drawing/2014/main" id="{104F9A57-6B9C-CF42-9104-55ECC08C338E}"/>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rcRect l="17653" r="17653"/>
          <a:stretch>
            <a:fillRect/>
          </a:stretch>
        </p:blipFill>
        <p:spPr>
          <a:xfrm>
            <a:off x="6700292" y="2"/>
            <a:ext cx="5405787" cy="5253201"/>
          </a:xfrm>
        </p:spPr>
      </p:pic>
      <p:sp>
        <p:nvSpPr>
          <p:cNvPr id="11" name="Rectangle 10">
            <a:extLst>
              <a:ext uri="{FF2B5EF4-FFF2-40B4-BE49-F238E27FC236}">
                <a16:creationId xmlns:a16="http://schemas.microsoft.com/office/drawing/2014/main" id="{7199835F-778A-5E4C-BD14-E978DF6B725D}"/>
              </a:ext>
            </a:extLst>
          </p:cNvPr>
          <p:cNvSpPr/>
          <p:nvPr/>
        </p:nvSpPr>
        <p:spPr>
          <a:xfrm>
            <a:off x="335362" y="2063324"/>
            <a:ext cx="693012" cy="8696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1">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B7A0F8D1-476A-B741-B40F-076F76EB656C}"/>
              </a:ext>
            </a:extLst>
          </p:cNvPr>
          <p:cNvSpPr/>
          <p:nvPr/>
        </p:nvSpPr>
        <p:spPr>
          <a:xfrm>
            <a:off x="335361" y="3376294"/>
            <a:ext cx="693012" cy="8696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1">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7CAF3E0D-B8C0-3148-8427-72085F5F0A14}"/>
              </a:ext>
            </a:extLst>
          </p:cNvPr>
          <p:cNvSpPr/>
          <p:nvPr/>
        </p:nvSpPr>
        <p:spPr>
          <a:xfrm>
            <a:off x="335362" y="4689265"/>
            <a:ext cx="693012" cy="8696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1">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0996C6E3-A701-9446-ACB5-CACD8F9993D7}"/>
              </a:ext>
            </a:extLst>
          </p:cNvPr>
          <p:cNvSpPr txBox="1"/>
          <p:nvPr/>
        </p:nvSpPr>
        <p:spPr>
          <a:xfrm>
            <a:off x="1319089" y="2204166"/>
            <a:ext cx="5737019" cy="748795"/>
          </a:xfrm>
          <a:prstGeom prst="rect">
            <a:avLst/>
          </a:prstGeom>
          <a:noFill/>
        </p:spPr>
        <p:txBody>
          <a:bodyPr wrap="square" rtlCol="0">
            <a:spAutoFit/>
          </a:bodyPr>
          <a:lstStyle/>
          <a:p>
            <a:r>
              <a:rPr lang="en-US" altLang="ko-KR" sz="2133" dirty="0">
                <a:solidFill>
                  <a:schemeClr val="tx1">
                    <a:lumMod val="75000"/>
                    <a:lumOff val="25000"/>
                  </a:schemeClr>
                </a:solidFill>
                <a:latin typeface="Calibri" panose="020F0502020204030204" pitchFamily="34" charset="0"/>
                <a:cs typeface="Calibri" panose="020F0502020204030204" pitchFamily="34" charset="0"/>
              </a:rPr>
              <a:t>Pendidik meminimalkan peran sebagai </a:t>
            </a:r>
            <a:r>
              <a:rPr lang="en-US" altLang="ko-KR" sz="2133" i="1" dirty="0">
                <a:solidFill>
                  <a:schemeClr val="tx1">
                    <a:lumMod val="75000"/>
                    <a:lumOff val="25000"/>
                  </a:schemeClr>
                </a:solidFill>
                <a:latin typeface="Calibri" panose="020F0502020204030204" pitchFamily="34" charset="0"/>
                <a:cs typeface="Calibri" panose="020F0502020204030204" pitchFamily="34" charset="0"/>
              </a:rPr>
              <a:t>learning material provider</a:t>
            </a:r>
            <a:endParaRPr lang="en-US" altLang="ko-KR" sz="2133"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1ECA8A82-D607-8940-9957-77C5F0F7FCE9}"/>
              </a:ext>
            </a:extLst>
          </p:cNvPr>
          <p:cNvSpPr txBox="1"/>
          <p:nvPr/>
        </p:nvSpPr>
        <p:spPr>
          <a:xfrm>
            <a:off x="1319089" y="3354633"/>
            <a:ext cx="6025051" cy="1077026"/>
          </a:xfrm>
          <a:prstGeom prst="rect">
            <a:avLst/>
          </a:prstGeom>
          <a:noFill/>
        </p:spPr>
        <p:txBody>
          <a:bodyPr wrap="square" rtlCol="0">
            <a:spAutoFit/>
          </a:bodyPr>
          <a:lstStyle/>
          <a:p>
            <a:r>
              <a:rPr lang="en-US" altLang="ko-KR" sz="2133" dirty="0">
                <a:solidFill>
                  <a:schemeClr val="tx1">
                    <a:lumMod val="75000"/>
                    <a:lumOff val="25000"/>
                  </a:schemeClr>
                </a:solidFill>
                <a:latin typeface="Calibri" panose="020F0502020204030204" pitchFamily="34" charset="0"/>
                <a:cs typeface="Calibri" panose="020F0502020204030204" pitchFamily="34" charset="0"/>
              </a:rPr>
              <a:t>Pendidik berperan sebagai fasilitator, tutor, penginspirasi dan pembelajar sejati yang memotivasi peserta didik untuk “merdeka belajar”.</a:t>
            </a:r>
          </a:p>
        </p:txBody>
      </p:sp>
      <p:sp>
        <p:nvSpPr>
          <p:cNvPr id="21" name="TextBox 20">
            <a:extLst>
              <a:ext uri="{FF2B5EF4-FFF2-40B4-BE49-F238E27FC236}">
                <a16:creationId xmlns:a16="http://schemas.microsoft.com/office/drawing/2014/main" id="{176570AA-3909-BB4E-865E-F121807A3591}"/>
              </a:ext>
            </a:extLst>
          </p:cNvPr>
          <p:cNvSpPr txBox="1"/>
          <p:nvPr/>
        </p:nvSpPr>
        <p:spPr>
          <a:xfrm>
            <a:off x="1328592" y="4938670"/>
            <a:ext cx="6495601" cy="748795"/>
          </a:xfrm>
          <a:prstGeom prst="rect">
            <a:avLst/>
          </a:prstGeom>
          <a:noFill/>
        </p:spPr>
        <p:txBody>
          <a:bodyPr wrap="square" rtlCol="0">
            <a:spAutoFit/>
          </a:bodyPr>
          <a:lstStyle/>
          <a:p>
            <a:r>
              <a:rPr lang="en-US" altLang="ko-KR" sz="2133" dirty="0">
                <a:solidFill>
                  <a:schemeClr val="tx1">
                    <a:lumMod val="75000"/>
                    <a:lumOff val="25000"/>
                  </a:schemeClr>
                </a:solidFill>
                <a:latin typeface="Calibri" panose="020F0502020204030204" pitchFamily="34" charset="0"/>
                <a:cs typeface="Calibri" panose="020F0502020204030204" pitchFamily="34" charset="0"/>
              </a:rPr>
              <a:t>Pendidik menjadi penginspirasi bagi tumbuhnya kreatifitas peserta didik</a:t>
            </a:r>
          </a:p>
        </p:txBody>
      </p:sp>
      <p:sp>
        <p:nvSpPr>
          <p:cNvPr id="29" name="Rectangle 7">
            <a:extLst>
              <a:ext uri="{FF2B5EF4-FFF2-40B4-BE49-F238E27FC236}">
                <a16:creationId xmlns:a16="http://schemas.microsoft.com/office/drawing/2014/main" id="{CDAFB8DB-B30C-934F-82E3-A2F3E2D972C3}"/>
              </a:ext>
            </a:extLst>
          </p:cNvPr>
          <p:cNvSpPr/>
          <p:nvPr/>
        </p:nvSpPr>
        <p:spPr>
          <a:xfrm rot="18900000">
            <a:off x="629858" y="2320445"/>
            <a:ext cx="205479" cy="457764"/>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latin typeface="Calibri" panose="020F0502020204030204" pitchFamily="34" charset="0"/>
              <a:cs typeface="Calibri" panose="020F0502020204030204" pitchFamily="34" charset="0"/>
            </a:endParaRPr>
          </a:p>
        </p:txBody>
      </p:sp>
      <p:sp>
        <p:nvSpPr>
          <p:cNvPr id="30" name="Isosceles Triangle 57">
            <a:extLst>
              <a:ext uri="{FF2B5EF4-FFF2-40B4-BE49-F238E27FC236}">
                <a16:creationId xmlns:a16="http://schemas.microsoft.com/office/drawing/2014/main" id="{EC640436-62B7-7340-BBFC-77BB2D0F60C2}"/>
              </a:ext>
            </a:extLst>
          </p:cNvPr>
          <p:cNvSpPr/>
          <p:nvPr/>
        </p:nvSpPr>
        <p:spPr>
          <a:xfrm>
            <a:off x="590034" y="4801782"/>
            <a:ext cx="285124" cy="644580"/>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dirty="0">
              <a:latin typeface="Calibri" panose="020F0502020204030204" pitchFamily="34" charset="0"/>
              <a:cs typeface="Calibri" panose="020F0502020204030204" pitchFamily="34" charset="0"/>
            </a:endParaRPr>
          </a:p>
        </p:txBody>
      </p:sp>
      <p:sp>
        <p:nvSpPr>
          <p:cNvPr id="31" name="Freeform 32">
            <a:extLst>
              <a:ext uri="{FF2B5EF4-FFF2-40B4-BE49-F238E27FC236}">
                <a16:creationId xmlns:a16="http://schemas.microsoft.com/office/drawing/2014/main" id="{7F5622D6-2956-C649-B052-46D531F37C59}"/>
              </a:ext>
            </a:extLst>
          </p:cNvPr>
          <p:cNvSpPr/>
          <p:nvPr/>
        </p:nvSpPr>
        <p:spPr>
          <a:xfrm>
            <a:off x="434557" y="3561939"/>
            <a:ext cx="544044" cy="498325"/>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5092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24BA99-5A58-4793-991D-0D4C04FC0C84}"/>
              </a:ext>
            </a:extLst>
          </p:cNvPr>
          <p:cNvSpPr>
            <a:spLocks noGrp="1"/>
          </p:cNvSpPr>
          <p:nvPr>
            <p:ph type="body" sz="quarter" idx="10"/>
          </p:nvPr>
        </p:nvSpPr>
        <p:spPr>
          <a:xfrm>
            <a:off x="101779" y="106255"/>
            <a:ext cx="5112047" cy="724247"/>
          </a:xfrm>
        </p:spPr>
        <p:txBody>
          <a:bodyPr>
            <a:normAutofit/>
          </a:bodyPr>
          <a:lstStyle/>
          <a:p>
            <a:r>
              <a:rPr lang="en-US" sz="3600" b="1" dirty="0">
                <a:latin typeface="Verdana" panose="020B0604030504040204" pitchFamily="34" charset="0"/>
                <a:ea typeface="Verdana" panose="020B0604030504040204" pitchFamily="34" charset="0"/>
                <a:cs typeface="Verdana" panose="020B0604030504040204" pitchFamily="34" charset="0"/>
              </a:rPr>
              <a:t>#Guru Penggerak</a:t>
            </a:r>
          </a:p>
        </p:txBody>
      </p:sp>
      <p:grpSp>
        <p:nvGrpSpPr>
          <p:cNvPr id="39" name="그룹 44">
            <a:extLst>
              <a:ext uri="{FF2B5EF4-FFF2-40B4-BE49-F238E27FC236}">
                <a16:creationId xmlns:a16="http://schemas.microsoft.com/office/drawing/2014/main" id="{E857485B-5C40-4201-9791-7975BD006866}"/>
              </a:ext>
            </a:extLst>
          </p:cNvPr>
          <p:cNvGrpSpPr/>
          <p:nvPr/>
        </p:nvGrpSpPr>
        <p:grpSpPr>
          <a:xfrm flipH="1">
            <a:off x="5909631" y="3908673"/>
            <a:ext cx="3710347" cy="2672527"/>
            <a:chOff x="1016436" y="3876641"/>
            <a:chExt cx="3796962" cy="2734917"/>
          </a:xfrm>
        </p:grpSpPr>
        <p:sp>
          <p:nvSpPr>
            <p:cNvPr id="40" name="Freeform 5">
              <a:extLst>
                <a:ext uri="{FF2B5EF4-FFF2-40B4-BE49-F238E27FC236}">
                  <a16:creationId xmlns:a16="http://schemas.microsoft.com/office/drawing/2014/main" id="{D534B824-D7FF-4984-BC3B-C762B298CE2B}"/>
                </a:ext>
              </a:extLst>
            </p:cNvPr>
            <p:cNvSpPr/>
            <p:nvPr/>
          </p:nvSpPr>
          <p:spPr>
            <a:xfrm>
              <a:off x="3234596" y="3876641"/>
              <a:ext cx="1578802" cy="2734917"/>
            </a:xfrm>
            <a:custGeom>
              <a:avLst/>
              <a:gdLst>
                <a:gd name="connsiteX0" fmla="*/ 811033 w 3490622"/>
                <a:gd name="connsiteY0" fmla="*/ 4778734 h 4778734"/>
                <a:gd name="connsiteX1" fmla="*/ 803081 w 3490622"/>
                <a:gd name="connsiteY1" fmla="*/ 4341412 h 4778734"/>
                <a:gd name="connsiteX2" fmla="*/ 437321 w 3490622"/>
                <a:gd name="connsiteY2" fmla="*/ 2313830 h 4778734"/>
                <a:gd name="connsiteX3" fmla="*/ 0 w 3490622"/>
                <a:gd name="connsiteY3" fmla="*/ 938254 h 4778734"/>
                <a:gd name="connsiteX4" fmla="*/ 747422 w 3490622"/>
                <a:gd name="connsiteY4" fmla="*/ 2019631 h 4778734"/>
                <a:gd name="connsiteX5" fmla="*/ 667909 w 3490622"/>
                <a:gd name="connsiteY5" fmla="*/ 182880 h 4778734"/>
                <a:gd name="connsiteX6" fmla="*/ 1264257 w 3490622"/>
                <a:gd name="connsiteY6" fmla="*/ 1804946 h 4778734"/>
                <a:gd name="connsiteX7" fmla="*/ 1407380 w 3490622"/>
                <a:gd name="connsiteY7" fmla="*/ 0 h 4778734"/>
                <a:gd name="connsiteX8" fmla="*/ 1757238 w 3490622"/>
                <a:gd name="connsiteY8" fmla="*/ 1868557 h 4778734"/>
                <a:gd name="connsiteX9" fmla="*/ 2456953 w 3490622"/>
                <a:gd name="connsiteY9" fmla="*/ 333955 h 4778734"/>
                <a:gd name="connsiteX10" fmla="*/ 2194560 w 3490622"/>
                <a:gd name="connsiteY10" fmla="*/ 2003729 h 4778734"/>
                <a:gd name="connsiteX11" fmla="*/ 2305878 w 3490622"/>
                <a:gd name="connsiteY11" fmla="*/ 2759103 h 4778734"/>
                <a:gd name="connsiteX12" fmla="*/ 2623930 w 3490622"/>
                <a:gd name="connsiteY12" fmla="*/ 2361537 h 4778734"/>
                <a:gd name="connsiteX13" fmla="*/ 3490622 w 3490622"/>
                <a:gd name="connsiteY13" fmla="*/ 2210463 h 4778734"/>
                <a:gd name="connsiteX14" fmla="*/ 2759102 w 3490622"/>
                <a:gd name="connsiteY14" fmla="*/ 2989690 h 4778734"/>
                <a:gd name="connsiteX15" fmla="*/ 2051436 w 3490622"/>
                <a:gd name="connsiteY15" fmla="*/ 4007457 h 4778734"/>
                <a:gd name="connsiteX16" fmla="*/ 2210462 w 3490622"/>
                <a:gd name="connsiteY16" fmla="*/ 4778734 h 4778734"/>
                <a:gd name="connsiteX17" fmla="*/ 811033 w 3490622"/>
                <a:gd name="connsiteY17" fmla="*/ 4778734 h 4778734"/>
                <a:gd name="connsiteX0" fmla="*/ 755374 w 3434963"/>
                <a:gd name="connsiteY0" fmla="*/ 4778734 h 4778734"/>
                <a:gd name="connsiteX1" fmla="*/ 747422 w 3434963"/>
                <a:gd name="connsiteY1" fmla="*/ 4341412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46514"/>
                <a:gd name="connsiteY0" fmla="*/ 4778734 h 4778734"/>
                <a:gd name="connsiteX1" fmla="*/ 795131 w 3446514"/>
                <a:gd name="connsiteY1" fmla="*/ 4142631 h 4778734"/>
                <a:gd name="connsiteX2" fmla="*/ 381662 w 3446514"/>
                <a:gd name="connsiteY2" fmla="*/ 2313830 h 4778734"/>
                <a:gd name="connsiteX3" fmla="*/ 0 w 3446514"/>
                <a:gd name="connsiteY3" fmla="*/ 1017767 h 4778734"/>
                <a:gd name="connsiteX4" fmla="*/ 691763 w 3446514"/>
                <a:gd name="connsiteY4" fmla="*/ 2019631 h 4778734"/>
                <a:gd name="connsiteX5" fmla="*/ 612250 w 3446514"/>
                <a:gd name="connsiteY5" fmla="*/ 182880 h 4778734"/>
                <a:gd name="connsiteX6" fmla="*/ 1208598 w 3446514"/>
                <a:gd name="connsiteY6" fmla="*/ 1804946 h 4778734"/>
                <a:gd name="connsiteX7" fmla="*/ 1351721 w 3446514"/>
                <a:gd name="connsiteY7" fmla="*/ 0 h 4778734"/>
                <a:gd name="connsiteX8" fmla="*/ 1701579 w 3446514"/>
                <a:gd name="connsiteY8" fmla="*/ 1868557 h 4778734"/>
                <a:gd name="connsiteX9" fmla="*/ 2401294 w 3446514"/>
                <a:gd name="connsiteY9" fmla="*/ 333955 h 4778734"/>
                <a:gd name="connsiteX10" fmla="*/ 2138901 w 3446514"/>
                <a:gd name="connsiteY10" fmla="*/ 2003729 h 4778734"/>
                <a:gd name="connsiteX11" fmla="*/ 2250219 w 3446514"/>
                <a:gd name="connsiteY11" fmla="*/ 2759103 h 4778734"/>
                <a:gd name="connsiteX12" fmla="*/ 2568271 w 3446514"/>
                <a:gd name="connsiteY12" fmla="*/ 2361537 h 4778734"/>
                <a:gd name="connsiteX13" fmla="*/ 3434963 w 3446514"/>
                <a:gd name="connsiteY13" fmla="*/ 2210463 h 4778734"/>
                <a:gd name="connsiteX14" fmla="*/ 2703443 w 3446514"/>
                <a:gd name="connsiteY14" fmla="*/ 2989690 h 4778734"/>
                <a:gd name="connsiteX15" fmla="*/ 2043485 w 3446514"/>
                <a:gd name="connsiteY15" fmla="*/ 4055165 h 4778734"/>
                <a:gd name="connsiteX16" fmla="*/ 2154803 w 3446514"/>
                <a:gd name="connsiteY16" fmla="*/ 4778734 h 4778734"/>
                <a:gd name="connsiteX17" fmla="*/ 755374 w 3446514"/>
                <a:gd name="connsiteY17" fmla="*/ 4778734 h 4778734"/>
                <a:gd name="connsiteX0" fmla="*/ 755374 w 3448610"/>
                <a:gd name="connsiteY0" fmla="*/ 4778734 h 4778734"/>
                <a:gd name="connsiteX1" fmla="*/ 795131 w 3448610"/>
                <a:gd name="connsiteY1" fmla="*/ 4142631 h 4778734"/>
                <a:gd name="connsiteX2" fmla="*/ 381662 w 3448610"/>
                <a:gd name="connsiteY2" fmla="*/ 2313830 h 4778734"/>
                <a:gd name="connsiteX3" fmla="*/ 0 w 3448610"/>
                <a:gd name="connsiteY3" fmla="*/ 1017767 h 4778734"/>
                <a:gd name="connsiteX4" fmla="*/ 691763 w 3448610"/>
                <a:gd name="connsiteY4" fmla="*/ 2019631 h 4778734"/>
                <a:gd name="connsiteX5" fmla="*/ 612250 w 3448610"/>
                <a:gd name="connsiteY5" fmla="*/ 182880 h 4778734"/>
                <a:gd name="connsiteX6" fmla="*/ 1208598 w 3448610"/>
                <a:gd name="connsiteY6" fmla="*/ 1804946 h 4778734"/>
                <a:gd name="connsiteX7" fmla="*/ 1351721 w 3448610"/>
                <a:gd name="connsiteY7" fmla="*/ 0 h 4778734"/>
                <a:gd name="connsiteX8" fmla="*/ 1701579 w 3448610"/>
                <a:gd name="connsiteY8" fmla="*/ 1868557 h 4778734"/>
                <a:gd name="connsiteX9" fmla="*/ 2401294 w 3448610"/>
                <a:gd name="connsiteY9" fmla="*/ 333955 h 4778734"/>
                <a:gd name="connsiteX10" fmla="*/ 2138901 w 3448610"/>
                <a:gd name="connsiteY10" fmla="*/ 2003729 h 4778734"/>
                <a:gd name="connsiteX11" fmla="*/ 2250219 w 3448610"/>
                <a:gd name="connsiteY11" fmla="*/ 2759103 h 4778734"/>
                <a:gd name="connsiteX12" fmla="*/ 2687541 w 3448610"/>
                <a:gd name="connsiteY12" fmla="*/ 2313829 h 4778734"/>
                <a:gd name="connsiteX13" fmla="*/ 3434963 w 3448610"/>
                <a:gd name="connsiteY13" fmla="*/ 2210463 h 4778734"/>
                <a:gd name="connsiteX14" fmla="*/ 2703443 w 3448610"/>
                <a:gd name="connsiteY14" fmla="*/ 2989690 h 4778734"/>
                <a:gd name="connsiteX15" fmla="*/ 2043485 w 3448610"/>
                <a:gd name="connsiteY15" fmla="*/ 4055165 h 4778734"/>
                <a:gd name="connsiteX16" fmla="*/ 2154803 w 3448610"/>
                <a:gd name="connsiteY16" fmla="*/ 4778734 h 4778734"/>
                <a:gd name="connsiteX17" fmla="*/ 755374 w 3448610"/>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51801 w 3523460"/>
                <a:gd name="connsiteY6" fmla="*/ 1812897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31026 h 4731026"/>
                <a:gd name="connsiteX1" fmla="*/ 870139 w 3523460"/>
                <a:gd name="connsiteY1" fmla="*/ 4094923 h 4731026"/>
                <a:gd name="connsiteX2" fmla="*/ 432816 w 3523460"/>
                <a:gd name="connsiteY2" fmla="*/ 2274073 h 4731026"/>
                <a:gd name="connsiteX3" fmla="*/ 75008 w 3523460"/>
                <a:gd name="connsiteY3" fmla="*/ 970059 h 4731026"/>
                <a:gd name="connsiteX4" fmla="*/ 766771 w 3523460"/>
                <a:gd name="connsiteY4" fmla="*/ 1971923 h 4731026"/>
                <a:gd name="connsiteX5" fmla="*/ 711112 w 3523460"/>
                <a:gd name="connsiteY5" fmla="*/ 214685 h 4731026"/>
                <a:gd name="connsiteX6" fmla="*/ 1251801 w 3523460"/>
                <a:gd name="connsiteY6" fmla="*/ 1765189 h 4731026"/>
                <a:gd name="connsiteX7" fmla="*/ 1458534 w 3523460"/>
                <a:gd name="connsiteY7" fmla="*/ 0 h 4731026"/>
                <a:gd name="connsiteX8" fmla="*/ 1776587 w 3523460"/>
                <a:gd name="connsiteY8" fmla="*/ 1820849 h 4731026"/>
                <a:gd name="connsiteX9" fmla="*/ 2476302 w 3523460"/>
                <a:gd name="connsiteY9" fmla="*/ 286247 h 4731026"/>
                <a:gd name="connsiteX10" fmla="*/ 2213909 w 3523460"/>
                <a:gd name="connsiteY10" fmla="*/ 1956021 h 4731026"/>
                <a:gd name="connsiteX11" fmla="*/ 2325227 w 3523460"/>
                <a:gd name="connsiteY11" fmla="*/ 2711395 h 4731026"/>
                <a:gd name="connsiteX12" fmla="*/ 2762549 w 3523460"/>
                <a:gd name="connsiteY12" fmla="*/ 2266121 h 4731026"/>
                <a:gd name="connsiteX13" fmla="*/ 3509971 w 3523460"/>
                <a:gd name="connsiteY13" fmla="*/ 2162755 h 4731026"/>
                <a:gd name="connsiteX14" fmla="*/ 2778451 w 3523460"/>
                <a:gd name="connsiteY14" fmla="*/ 2941982 h 4731026"/>
                <a:gd name="connsiteX15" fmla="*/ 2118493 w 3523460"/>
                <a:gd name="connsiteY15" fmla="*/ 4007457 h 4731026"/>
                <a:gd name="connsiteX16" fmla="*/ 2229811 w 3523460"/>
                <a:gd name="connsiteY16" fmla="*/ 4731026 h 4731026"/>
                <a:gd name="connsiteX17" fmla="*/ 830382 w 3523460"/>
                <a:gd name="connsiteY17" fmla="*/ 4731026 h 473102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776587 w 3523460"/>
                <a:gd name="connsiteY9" fmla="*/ 1821199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75655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92761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838333 w 3523460"/>
                <a:gd name="connsiteY4" fmla="*/ 2003886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04092 w 3523460"/>
                <a:gd name="connsiteY7" fmla="*/ 1773290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05024 w 3523460"/>
                <a:gd name="connsiteY10" fmla="*/ 1813042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727477 w 3523460"/>
                <a:gd name="connsiteY0" fmla="*/ 5951236 h 5951236"/>
                <a:gd name="connsiteX1" fmla="*/ 870139 w 3523460"/>
                <a:gd name="connsiteY1" fmla="*/ 4094960 h 5951236"/>
                <a:gd name="connsiteX2" fmla="*/ 432816 w 3523460"/>
                <a:gd name="connsiteY2" fmla="*/ 2274110 h 5951236"/>
                <a:gd name="connsiteX3" fmla="*/ 75008 w 3523460"/>
                <a:gd name="connsiteY3" fmla="*/ 970096 h 5951236"/>
                <a:gd name="connsiteX4" fmla="*/ 750867 w 3523460"/>
                <a:gd name="connsiteY4" fmla="*/ 2107132 h 5951236"/>
                <a:gd name="connsiteX5" fmla="*/ 838333 w 3523460"/>
                <a:gd name="connsiteY5" fmla="*/ 2035571 h 5951236"/>
                <a:gd name="connsiteX6" fmla="*/ 711112 w 3523460"/>
                <a:gd name="connsiteY6" fmla="*/ 214722 h 5951236"/>
                <a:gd name="connsiteX7" fmla="*/ 1235897 w 3523460"/>
                <a:gd name="connsiteY7" fmla="*/ 1868593 h 5951236"/>
                <a:gd name="connsiteX8" fmla="*/ 1315411 w 3523460"/>
                <a:gd name="connsiteY8" fmla="*/ 1852690 h 5951236"/>
                <a:gd name="connsiteX9" fmla="*/ 1458534 w 3523460"/>
                <a:gd name="connsiteY9" fmla="*/ 37 h 5951236"/>
                <a:gd name="connsiteX10" fmla="*/ 1728878 w 3523460"/>
                <a:gd name="connsiteY10" fmla="*/ 1828836 h 5951236"/>
                <a:gd name="connsiteX11" fmla="*/ 1816344 w 3523460"/>
                <a:gd name="connsiteY11" fmla="*/ 1868594 h 5951236"/>
                <a:gd name="connsiteX12" fmla="*/ 2492205 w 3523460"/>
                <a:gd name="connsiteY12" fmla="*/ 333992 h 5951236"/>
                <a:gd name="connsiteX13" fmla="*/ 2221860 w 3523460"/>
                <a:gd name="connsiteY13" fmla="*/ 2011718 h 5951236"/>
                <a:gd name="connsiteX14" fmla="*/ 2325227 w 3523460"/>
                <a:gd name="connsiteY14" fmla="*/ 2711432 h 5951236"/>
                <a:gd name="connsiteX15" fmla="*/ 2762549 w 3523460"/>
                <a:gd name="connsiteY15" fmla="*/ 2266158 h 5951236"/>
                <a:gd name="connsiteX16" fmla="*/ 3509971 w 3523460"/>
                <a:gd name="connsiteY16" fmla="*/ 2162792 h 5951236"/>
                <a:gd name="connsiteX17" fmla="*/ 2778451 w 3523460"/>
                <a:gd name="connsiteY17" fmla="*/ 2942019 h 5951236"/>
                <a:gd name="connsiteX18" fmla="*/ 2118493 w 3523460"/>
                <a:gd name="connsiteY18" fmla="*/ 4007494 h 5951236"/>
                <a:gd name="connsiteX19" fmla="*/ 2229811 w 3523460"/>
                <a:gd name="connsiteY19" fmla="*/ 4731063 h 5951236"/>
                <a:gd name="connsiteX20" fmla="*/ 727477 w 3523460"/>
                <a:gd name="connsiteY20" fmla="*/ 5951236 h 5951236"/>
                <a:gd name="connsiteX0" fmla="*/ 727477 w 3523460"/>
                <a:gd name="connsiteY0" fmla="*/ 595123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727477 w 3523460"/>
                <a:gd name="connsiteY20" fmla="*/ 5951236 h 5980637"/>
                <a:gd name="connsiteX0" fmla="*/ 948466 w 3523460"/>
                <a:gd name="connsiteY0" fmla="*/ 447060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948466 w 3523460"/>
                <a:gd name="connsiteY20" fmla="*/ 4470606 h 5980637"/>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7 w 3523460"/>
                <a:gd name="connsiteY0" fmla="*/ 4528242 h 4528242"/>
                <a:gd name="connsiteX1" fmla="*/ 870139 w 3523460"/>
                <a:gd name="connsiteY1" fmla="*/ 4094960 h 4528242"/>
                <a:gd name="connsiteX2" fmla="*/ 432816 w 3523460"/>
                <a:gd name="connsiteY2" fmla="*/ 2274110 h 4528242"/>
                <a:gd name="connsiteX3" fmla="*/ 75008 w 3523460"/>
                <a:gd name="connsiteY3" fmla="*/ 970096 h 4528242"/>
                <a:gd name="connsiteX4" fmla="*/ 750867 w 3523460"/>
                <a:gd name="connsiteY4" fmla="*/ 2107132 h 4528242"/>
                <a:gd name="connsiteX5" fmla="*/ 838333 w 3523460"/>
                <a:gd name="connsiteY5" fmla="*/ 2035571 h 4528242"/>
                <a:gd name="connsiteX6" fmla="*/ 711112 w 3523460"/>
                <a:gd name="connsiteY6" fmla="*/ 214722 h 4528242"/>
                <a:gd name="connsiteX7" fmla="*/ 1235897 w 3523460"/>
                <a:gd name="connsiteY7" fmla="*/ 1868593 h 4528242"/>
                <a:gd name="connsiteX8" fmla="*/ 1315411 w 3523460"/>
                <a:gd name="connsiteY8" fmla="*/ 1852690 h 4528242"/>
                <a:gd name="connsiteX9" fmla="*/ 1458534 w 3523460"/>
                <a:gd name="connsiteY9" fmla="*/ 37 h 4528242"/>
                <a:gd name="connsiteX10" fmla="*/ 1728878 w 3523460"/>
                <a:gd name="connsiteY10" fmla="*/ 1828836 h 4528242"/>
                <a:gd name="connsiteX11" fmla="*/ 1816344 w 3523460"/>
                <a:gd name="connsiteY11" fmla="*/ 1868594 h 4528242"/>
                <a:gd name="connsiteX12" fmla="*/ 2492205 w 3523460"/>
                <a:gd name="connsiteY12" fmla="*/ 333992 h 4528242"/>
                <a:gd name="connsiteX13" fmla="*/ 2221860 w 3523460"/>
                <a:gd name="connsiteY13" fmla="*/ 2011718 h 4528242"/>
                <a:gd name="connsiteX14" fmla="*/ 2325227 w 3523460"/>
                <a:gd name="connsiteY14" fmla="*/ 2711432 h 4528242"/>
                <a:gd name="connsiteX15" fmla="*/ 2762549 w 3523460"/>
                <a:gd name="connsiteY15" fmla="*/ 2266158 h 4528242"/>
                <a:gd name="connsiteX16" fmla="*/ 3509971 w 3523460"/>
                <a:gd name="connsiteY16" fmla="*/ 2162792 h 4528242"/>
                <a:gd name="connsiteX17" fmla="*/ 2778451 w 3523460"/>
                <a:gd name="connsiteY17" fmla="*/ 2942019 h 4528242"/>
                <a:gd name="connsiteX18" fmla="*/ 2118493 w 3523460"/>
                <a:gd name="connsiteY18" fmla="*/ 4007494 h 4528242"/>
                <a:gd name="connsiteX19" fmla="*/ 2126522 w 3523460"/>
                <a:gd name="connsiteY19" fmla="*/ 4522103 h 4528242"/>
                <a:gd name="connsiteX20" fmla="*/ 948467 w 3523460"/>
                <a:gd name="connsiteY20" fmla="*/ 4528242 h 4528242"/>
                <a:gd name="connsiteX0" fmla="*/ 948467 w 3523460"/>
                <a:gd name="connsiteY0" fmla="*/ 6103601 h 6103601"/>
                <a:gd name="connsiteX1" fmla="*/ 870139 w 3523460"/>
                <a:gd name="connsiteY1" fmla="*/ 4094960 h 6103601"/>
                <a:gd name="connsiteX2" fmla="*/ 432816 w 3523460"/>
                <a:gd name="connsiteY2" fmla="*/ 2274110 h 6103601"/>
                <a:gd name="connsiteX3" fmla="*/ 75008 w 3523460"/>
                <a:gd name="connsiteY3" fmla="*/ 970096 h 6103601"/>
                <a:gd name="connsiteX4" fmla="*/ 750867 w 3523460"/>
                <a:gd name="connsiteY4" fmla="*/ 2107132 h 6103601"/>
                <a:gd name="connsiteX5" fmla="*/ 838333 w 3523460"/>
                <a:gd name="connsiteY5" fmla="*/ 2035571 h 6103601"/>
                <a:gd name="connsiteX6" fmla="*/ 711112 w 3523460"/>
                <a:gd name="connsiteY6" fmla="*/ 214722 h 6103601"/>
                <a:gd name="connsiteX7" fmla="*/ 1235897 w 3523460"/>
                <a:gd name="connsiteY7" fmla="*/ 1868593 h 6103601"/>
                <a:gd name="connsiteX8" fmla="*/ 1315411 w 3523460"/>
                <a:gd name="connsiteY8" fmla="*/ 1852690 h 6103601"/>
                <a:gd name="connsiteX9" fmla="*/ 1458534 w 3523460"/>
                <a:gd name="connsiteY9" fmla="*/ 37 h 6103601"/>
                <a:gd name="connsiteX10" fmla="*/ 1728878 w 3523460"/>
                <a:gd name="connsiteY10" fmla="*/ 1828836 h 6103601"/>
                <a:gd name="connsiteX11" fmla="*/ 1816344 w 3523460"/>
                <a:gd name="connsiteY11" fmla="*/ 1868594 h 6103601"/>
                <a:gd name="connsiteX12" fmla="*/ 2492205 w 3523460"/>
                <a:gd name="connsiteY12" fmla="*/ 333992 h 6103601"/>
                <a:gd name="connsiteX13" fmla="*/ 2221860 w 3523460"/>
                <a:gd name="connsiteY13" fmla="*/ 2011718 h 6103601"/>
                <a:gd name="connsiteX14" fmla="*/ 2325227 w 3523460"/>
                <a:gd name="connsiteY14" fmla="*/ 2711432 h 6103601"/>
                <a:gd name="connsiteX15" fmla="*/ 2762549 w 3523460"/>
                <a:gd name="connsiteY15" fmla="*/ 2266158 h 6103601"/>
                <a:gd name="connsiteX16" fmla="*/ 3509971 w 3523460"/>
                <a:gd name="connsiteY16" fmla="*/ 2162792 h 6103601"/>
                <a:gd name="connsiteX17" fmla="*/ 2778451 w 3523460"/>
                <a:gd name="connsiteY17" fmla="*/ 2942019 h 6103601"/>
                <a:gd name="connsiteX18" fmla="*/ 2118493 w 3523460"/>
                <a:gd name="connsiteY18" fmla="*/ 4007494 h 6103601"/>
                <a:gd name="connsiteX19" fmla="*/ 2126522 w 3523460"/>
                <a:gd name="connsiteY19" fmla="*/ 4522103 h 6103601"/>
                <a:gd name="connsiteX20" fmla="*/ 948467 w 3523460"/>
                <a:gd name="connsiteY20" fmla="*/ 6103601 h 6103601"/>
                <a:gd name="connsiteX0" fmla="*/ 948467 w 3523460"/>
                <a:gd name="connsiteY0" fmla="*/ 6103601 h 6103601"/>
                <a:gd name="connsiteX1" fmla="*/ 870139 w 3523460"/>
                <a:gd name="connsiteY1" fmla="*/ 4094960 h 6103601"/>
                <a:gd name="connsiteX2" fmla="*/ 432816 w 3523460"/>
                <a:gd name="connsiteY2" fmla="*/ 2274110 h 6103601"/>
                <a:gd name="connsiteX3" fmla="*/ 75008 w 3523460"/>
                <a:gd name="connsiteY3" fmla="*/ 970096 h 6103601"/>
                <a:gd name="connsiteX4" fmla="*/ 750867 w 3523460"/>
                <a:gd name="connsiteY4" fmla="*/ 2107132 h 6103601"/>
                <a:gd name="connsiteX5" fmla="*/ 838333 w 3523460"/>
                <a:gd name="connsiteY5" fmla="*/ 2035571 h 6103601"/>
                <a:gd name="connsiteX6" fmla="*/ 711112 w 3523460"/>
                <a:gd name="connsiteY6" fmla="*/ 214722 h 6103601"/>
                <a:gd name="connsiteX7" fmla="*/ 1235897 w 3523460"/>
                <a:gd name="connsiteY7" fmla="*/ 1868593 h 6103601"/>
                <a:gd name="connsiteX8" fmla="*/ 1315411 w 3523460"/>
                <a:gd name="connsiteY8" fmla="*/ 1852690 h 6103601"/>
                <a:gd name="connsiteX9" fmla="*/ 1458534 w 3523460"/>
                <a:gd name="connsiteY9" fmla="*/ 37 h 6103601"/>
                <a:gd name="connsiteX10" fmla="*/ 1728878 w 3523460"/>
                <a:gd name="connsiteY10" fmla="*/ 1828836 h 6103601"/>
                <a:gd name="connsiteX11" fmla="*/ 1816344 w 3523460"/>
                <a:gd name="connsiteY11" fmla="*/ 1868594 h 6103601"/>
                <a:gd name="connsiteX12" fmla="*/ 2492205 w 3523460"/>
                <a:gd name="connsiteY12" fmla="*/ 333992 h 6103601"/>
                <a:gd name="connsiteX13" fmla="*/ 2221860 w 3523460"/>
                <a:gd name="connsiteY13" fmla="*/ 2011718 h 6103601"/>
                <a:gd name="connsiteX14" fmla="*/ 2325227 w 3523460"/>
                <a:gd name="connsiteY14" fmla="*/ 2711432 h 6103601"/>
                <a:gd name="connsiteX15" fmla="*/ 2762549 w 3523460"/>
                <a:gd name="connsiteY15" fmla="*/ 2266158 h 6103601"/>
                <a:gd name="connsiteX16" fmla="*/ 3509971 w 3523460"/>
                <a:gd name="connsiteY16" fmla="*/ 2162792 h 6103601"/>
                <a:gd name="connsiteX17" fmla="*/ 2778451 w 3523460"/>
                <a:gd name="connsiteY17" fmla="*/ 2942019 h 6103601"/>
                <a:gd name="connsiteX18" fmla="*/ 2118493 w 3523460"/>
                <a:gd name="connsiteY18" fmla="*/ 4007494 h 6103601"/>
                <a:gd name="connsiteX19" fmla="*/ 2357064 w 3523460"/>
                <a:gd name="connsiteY19" fmla="*/ 6059037 h 6103601"/>
                <a:gd name="connsiteX20" fmla="*/ 948467 w 3523460"/>
                <a:gd name="connsiteY20" fmla="*/ 6103601 h 610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460" h="6103601">
                  <a:moveTo>
                    <a:pt x="948467" y="6103601"/>
                  </a:moveTo>
                  <a:cubicBezTo>
                    <a:pt x="873324" y="5891568"/>
                    <a:pt x="1019530" y="4410362"/>
                    <a:pt x="870139" y="4094960"/>
                  </a:cubicBezTo>
                  <a:cubicBezTo>
                    <a:pt x="560039" y="3546320"/>
                    <a:pt x="456669" y="2926117"/>
                    <a:pt x="432816" y="2274110"/>
                  </a:cubicBezTo>
                  <a:cubicBezTo>
                    <a:pt x="313547" y="1839439"/>
                    <a:pt x="-187386" y="1134423"/>
                    <a:pt x="75008" y="970096"/>
                  </a:cubicBezTo>
                  <a:cubicBezTo>
                    <a:pt x="248612" y="927688"/>
                    <a:pt x="623646" y="1934854"/>
                    <a:pt x="750867" y="2107132"/>
                  </a:cubicBezTo>
                  <a:cubicBezTo>
                    <a:pt x="790624" y="2183994"/>
                    <a:pt x="862187" y="2105807"/>
                    <a:pt x="838333" y="2035571"/>
                  </a:cubicBezTo>
                  <a:cubicBezTo>
                    <a:pt x="716413" y="1433922"/>
                    <a:pt x="427516" y="251827"/>
                    <a:pt x="711112" y="214722"/>
                  </a:cubicBezTo>
                  <a:cubicBezTo>
                    <a:pt x="909896" y="184242"/>
                    <a:pt x="1157709" y="1578371"/>
                    <a:pt x="1235897" y="1868593"/>
                  </a:cubicBezTo>
                  <a:cubicBezTo>
                    <a:pt x="1242524" y="1928227"/>
                    <a:pt x="1311436" y="2047497"/>
                    <a:pt x="1315411" y="1852690"/>
                  </a:cubicBezTo>
                  <a:cubicBezTo>
                    <a:pt x="1312761" y="1280197"/>
                    <a:pt x="1159035" y="-7915"/>
                    <a:pt x="1458534" y="37"/>
                  </a:cubicBezTo>
                  <a:cubicBezTo>
                    <a:pt x="1693099" y="-7916"/>
                    <a:pt x="1707674" y="1541264"/>
                    <a:pt x="1728878" y="1828836"/>
                  </a:cubicBezTo>
                  <a:cubicBezTo>
                    <a:pt x="1734180" y="1917625"/>
                    <a:pt x="1764661" y="1916301"/>
                    <a:pt x="1816344" y="1868594"/>
                  </a:cubicBezTo>
                  <a:cubicBezTo>
                    <a:pt x="2054883" y="1372963"/>
                    <a:pt x="2198007" y="241226"/>
                    <a:pt x="2492205" y="333992"/>
                  </a:cubicBezTo>
                  <a:cubicBezTo>
                    <a:pt x="2781103" y="421456"/>
                    <a:pt x="2314625" y="1471029"/>
                    <a:pt x="2221860" y="2011718"/>
                  </a:cubicBezTo>
                  <a:lnTo>
                    <a:pt x="2325227" y="2711432"/>
                  </a:lnTo>
                  <a:cubicBezTo>
                    <a:pt x="2439196" y="2563007"/>
                    <a:pt x="2584970" y="2406632"/>
                    <a:pt x="2762549" y="2266158"/>
                  </a:cubicBezTo>
                  <a:cubicBezTo>
                    <a:pt x="3043495" y="1897748"/>
                    <a:pt x="3618639" y="2022319"/>
                    <a:pt x="3509971" y="2162792"/>
                  </a:cubicBezTo>
                  <a:cubicBezTo>
                    <a:pt x="3266131" y="2446388"/>
                    <a:pt x="2982534" y="2594812"/>
                    <a:pt x="2778451" y="2942019"/>
                  </a:cubicBezTo>
                  <a:cubicBezTo>
                    <a:pt x="2558465" y="3336933"/>
                    <a:pt x="2370285" y="3707995"/>
                    <a:pt x="2118493" y="4007494"/>
                  </a:cubicBezTo>
                  <a:cubicBezTo>
                    <a:pt x="2147648" y="4296392"/>
                    <a:pt x="2319958" y="5817847"/>
                    <a:pt x="2357064" y="6059037"/>
                  </a:cubicBezTo>
                  <a:lnTo>
                    <a:pt x="948467" y="6103601"/>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ko-KR" altLang="en-US" sz="1600" dirty="0">
                <a:solidFill>
                  <a:prstClr val="white"/>
                </a:solidFill>
                <a:latin typeface="Verdana" panose="020B0604030504040204" pitchFamily="34" charset="0"/>
                <a:ea typeface="Arial Unicode MS"/>
                <a:cs typeface="Verdana" panose="020B0604030504040204" pitchFamily="34" charset="0"/>
              </a:endParaRPr>
            </a:p>
          </p:txBody>
        </p:sp>
        <p:sp>
          <p:nvSpPr>
            <p:cNvPr id="41" name="Freeform 6">
              <a:extLst>
                <a:ext uri="{FF2B5EF4-FFF2-40B4-BE49-F238E27FC236}">
                  <a16:creationId xmlns:a16="http://schemas.microsoft.com/office/drawing/2014/main" id="{A1EC3475-22E3-4F0F-99C0-51788556FFB2}"/>
                </a:ext>
              </a:extLst>
            </p:cNvPr>
            <p:cNvSpPr/>
            <p:nvPr/>
          </p:nvSpPr>
          <p:spPr>
            <a:xfrm>
              <a:off x="2635903" y="4429817"/>
              <a:ext cx="1578802" cy="2167742"/>
            </a:xfrm>
            <a:custGeom>
              <a:avLst/>
              <a:gdLst>
                <a:gd name="connsiteX0" fmla="*/ 811033 w 3490622"/>
                <a:gd name="connsiteY0" fmla="*/ 4778734 h 4778734"/>
                <a:gd name="connsiteX1" fmla="*/ 803081 w 3490622"/>
                <a:gd name="connsiteY1" fmla="*/ 4341412 h 4778734"/>
                <a:gd name="connsiteX2" fmla="*/ 437321 w 3490622"/>
                <a:gd name="connsiteY2" fmla="*/ 2313830 h 4778734"/>
                <a:gd name="connsiteX3" fmla="*/ 0 w 3490622"/>
                <a:gd name="connsiteY3" fmla="*/ 938254 h 4778734"/>
                <a:gd name="connsiteX4" fmla="*/ 747422 w 3490622"/>
                <a:gd name="connsiteY4" fmla="*/ 2019631 h 4778734"/>
                <a:gd name="connsiteX5" fmla="*/ 667909 w 3490622"/>
                <a:gd name="connsiteY5" fmla="*/ 182880 h 4778734"/>
                <a:gd name="connsiteX6" fmla="*/ 1264257 w 3490622"/>
                <a:gd name="connsiteY6" fmla="*/ 1804946 h 4778734"/>
                <a:gd name="connsiteX7" fmla="*/ 1407380 w 3490622"/>
                <a:gd name="connsiteY7" fmla="*/ 0 h 4778734"/>
                <a:gd name="connsiteX8" fmla="*/ 1757238 w 3490622"/>
                <a:gd name="connsiteY8" fmla="*/ 1868557 h 4778734"/>
                <a:gd name="connsiteX9" fmla="*/ 2456953 w 3490622"/>
                <a:gd name="connsiteY9" fmla="*/ 333955 h 4778734"/>
                <a:gd name="connsiteX10" fmla="*/ 2194560 w 3490622"/>
                <a:gd name="connsiteY10" fmla="*/ 2003729 h 4778734"/>
                <a:gd name="connsiteX11" fmla="*/ 2305878 w 3490622"/>
                <a:gd name="connsiteY11" fmla="*/ 2759103 h 4778734"/>
                <a:gd name="connsiteX12" fmla="*/ 2623930 w 3490622"/>
                <a:gd name="connsiteY12" fmla="*/ 2361537 h 4778734"/>
                <a:gd name="connsiteX13" fmla="*/ 3490622 w 3490622"/>
                <a:gd name="connsiteY13" fmla="*/ 2210463 h 4778734"/>
                <a:gd name="connsiteX14" fmla="*/ 2759102 w 3490622"/>
                <a:gd name="connsiteY14" fmla="*/ 2989690 h 4778734"/>
                <a:gd name="connsiteX15" fmla="*/ 2051436 w 3490622"/>
                <a:gd name="connsiteY15" fmla="*/ 4007457 h 4778734"/>
                <a:gd name="connsiteX16" fmla="*/ 2210462 w 3490622"/>
                <a:gd name="connsiteY16" fmla="*/ 4778734 h 4778734"/>
                <a:gd name="connsiteX17" fmla="*/ 811033 w 3490622"/>
                <a:gd name="connsiteY17" fmla="*/ 4778734 h 4778734"/>
                <a:gd name="connsiteX0" fmla="*/ 755374 w 3434963"/>
                <a:gd name="connsiteY0" fmla="*/ 4778734 h 4778734"/>
                <a:gd name="connsiteX1" fmla="*/ 747422 w 3434963"/>
                <a:gd name="connsiteY1" fmla="*/ 4341412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46514"/>
                <a:gd name="connsiteY0" fmla="*/ 4778734 h 4778734"/>
                <a:gd name="connsiteX1" fmla="*/ 795131 w 3446514"/>
                <a:gd name="connsiteY1" fmla="*/ 4142631 h 4778734"/>
                <a:gd name="connsiteX2" fmla="*/ 381662 w 3446514"/>
                <a:gd name="connsiteY2" fmla="*/ 2313830 h 4778734"/>
                <a:gd name="connsiteX3" fmla="*/ 0 w 3446514"/>
                <a:gd name="connsiteY3" fmla="*/ 1017767 h 4778734"/>
                <a:gd name="connsiteX4" fmla="*/ 691763 w 3446514"/>
                <a:gd name="connsiteY4" fmla="*/ 2019631 h 4778734"/>
                <a:gd name="connsiteX5" fmla="*/ 612250 w 3446514"/>
                <a:gd name="connsiteY5" fmla="*/ 182880 h 4778734"/>
                <a:gd name="connsiteX6" fmla="*/ 1208598 w 3446514"/>
                <a:gd name="connsiteY6" fmla="*/ 1804946 h 4778734"/>
                <a:gd name="connsiteX7" fmla="*/ 1351721 w 3446514"/>
                <a:gd name="connsiteY7" fmla="*/ 0 h 4778734"/>
                <a:gd name="connsiteX8" fmla="*/ 1701579 w 3446514"/>
                <a:gd name="connsiteY8" fmla="*/ 1868557 h 4778734"/>
                <a:gd name="connsiteX9" fmla="*/ 2401294 w 3446514"/>
                <a:gd name="connsiteY9" fmla="*/ 333955 h 4778734"/>
                <a:gd name="connsiteX10" fmla="*/ 2138901 w 3446514"/>
                <a:gd name="connsiteY10" fmla="*/ 2003729 h 4778734"/>
                <a:gd name="connsiteX11" fmla="*/ 2250219 w 3446514"/>
                <a:gd name="connsiteY11" fmla="*/ 2759103 h 4778734"/>
                <a:gd name="connsiteX12" fmla="*/ 2568271 w 3446514"/>
                <a:gd name="connsiteY12" fmla="*/ 2361537 h 4778734"/>
                <a:gd name="connsiteX13" fmla="*/ 3434963 w 3446514"/>
                <a:gd name="connsiteY13" fmla="*/ 2210463 h 4778734"/>
                <a:gd name="connsiteX14" fmla="*/ 2703443 w 3446514"/>
                <a:gd name="connsiteY14" fmla="*/ 2989690 h 4778734"/>
                <a:gd name="connsiteX15" fmla="*/ 2043485 w 3446514"/>
                <a:gd name="connsiteY15" fmla="*/ 4055165 h 4778734"/>
                <a:gd name="connsiteX16" fmla="*/ 2154803 w 3446514"/>
                <a:gd name="connsiteY16" fmla="*/ 4778734 h 4778734"/>
                <a:gd name="connsiteX17" fmla="*/ 755374 w 3446514"/>
                <a:gd name="connsiteY17" fmla="*/ 4778734 h 4778734"/>
                <a:gd name="connsiteX0" fmla="*/ 755374 w 3448610"/>
                <a:gd name="connsiteY0" fmla="*/ 4778734 h 4778734"/>
                <a:gd name="connsiteX1" fmla="*/ 795131 w 3448610"/>
                <a:gd name="connsiteY1" fmla="*/ 4142631 h 4778734"/>
                <a:gd name="connsiteX2" fmla="*/ 381662 w 3448610"/>
                <a:gd name="connsiteY2" fmla="*/ 2313830 h 4778734"/>
                <a:gd name="connsiteX3" fmla="*/ 0 w 3448610"/>
                <a:gd name="connsiteY3" fmla="*/ 1017767 h 4778734"/>
                <a:gd name="connsiteX4" fmla="*/ 691763 w 3448610"/>
                <a:gd name="connsiteY4" fmla="*/ 2019631 h 4778734"/>
                <a:gd name="connsiteX5" fmla="*/ 612250 w 3448610"/>
                <a:gd name="connsiteY5" fmla="*/ 182880 h 4778734"/>
                <a:gd name="connsiteX6" fmla="*/ 1208598 w 3448610"/>
                <a:gd name="connsiteY6" fmla="*/ 1804946 h 4778734"/>
                <a:gd name="connsiteX7" fmla="*/ 1351721 w 3448610"/>
                <a:gd name="connsiteY7" fmla="*/ 0 h 4778734"/>
                <a:gd name="connsiteX8" fmla="*/ 1701579 w 3448610"/>
                <a:gd name="connsiteY8" fmla="*/ 1868557 h 4778734"/>
                <a:gd name="connsiteX9" fmla="*/ 2401294 w 3448610"/>
                <a:gd name="connsiteY9" fmla="*/ 333955 h 4778734"/>
                <a:gd name="connsiteX10" fmla="*/ 2138901 w 3448610"/>
                <a:gd name="connsiteY10" fmla="*/ 2003729 h 4778734"/>
                <a:gd name="connsiteX11" fmla="*/ 2250219 w 3448610"/>
                <a:gd name="connsiteY11" fmla="*/ 2759103 h 4778734"/>
                <a:gd name="connsiteX12" fmla="*/ 2687541 w 3448610"/>
                <a:gd name="connsiteY12" fmla="*/ 2313829 h 4778734"/>
                <a:gd name="connsiteX13" fmla="*/ 3434963 w 3448610"/>
                <a:gd name="connsiteY13" fmla="*/ 2210463 h 4778734"/>
                <a:gd name="connsiteX14" fmla="*/ 2703443 w 3448610"/>
                <a:gd name="connsiteY14" fmla="*/ 2989690 h 4778734"/>
                <a:gd name="connsiteX15" fmla="*/ 2043485 w 3448610"/>
                <a:gd name="connsiteY15" fmla="*/ 4055165 h 4778734"/>
                <a:gd name="connsiteX16" fmla="*/ 2154803 w 3448610"/>
                <a:gd name="connsiteY16" fmla="*/ 4778734 h 4778734"/>
                <a:gd name="connsiteX17" fmla="*/ 755374 w 3448610"/>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51801 w 3523460"/>
                <a:gd name="connsiteY6" fmla="*/ 1812897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31026 h 4731026"/>
                <a:gd name="connsiteX1" fmla="*/ 870139 w 3523460"/>
                <a:gd name="connsiteY1" fmla="*/ 4094923 h 4731026"/>
                <a:gd name="connsiteX2" fmla="*/ 432816 w 3523460"/>
                <a:gd name="connsiteY2" fmla="*/ 2274073 h 4731026"/>
                <a:gd name="connsiteX3" fmla="*/ 75008 w 3523460"/>
                <a:gd name="connsiteY3" fmla="*/ 970059 h 4731026"/>
                <a:gd name="connsiteX4" fmla="*/ 766771 w 3523460"/>
                <a:gd name="connsiteY4" fmla="*/ 1971923 h 4731026"/>
                <a:gd name="connsiteX5" fmla="*/ 711112 w 3523460"/>
                <a:gd name="connsiteY5" fmla="*/ 214685 h 4731026"/>
                <a:gd name="connsiteX6" fmla="*/ 1251801 w 3523460"/>
                <a:gd name="connsiteY6" fmla="*/ 1765189 h 4731026"/>
                <a:gd name="connsiteX7" fmla="*/ 1458534 w 3523460"/>
                <a:gd name="connsiteY7" fmla="*/ 0 h 4731026"/>
                <a:gd name="connsiteX8" fmla="*/ 1776587 w 3523460"/>
                <a:gd name="connsiteY8" fmla="*/ 1820849 h 4731026"/>
                <a:gd name="connsiteX9" fmla="*/ 2476302 w 3523460"/>
                <a:gd name="connsiteY9" fmla="*/ 286247 h 4731026"/>
                <a:gd name="connsiteX10" fmla="*/ 2213909 w 3523460"/>
                <a:gd name="connsiteY10" fmla="*/ 1956021 h 4731026"/>
                <a:gd name="connsiteX11" fmla="*/ 2325227 w 3523460"/>
                <a:gd name="connsiteY11" fmla="*/ 2711395 h 4731026"/>
                <a:gd name="connsiteX12" fmla="*/ 2762549 w 3523460"/>
                <a:gd name="connsiteY12" fmla="*/ 2266121 h 4731026"/>
                <a:gd name="connsiteX13" fmla="*/ 3509971 w 3523460"/>
                <a:gd name="connsiteY13" fmla="*/ 2162755 h 4731026"/>
                <a:gd name="connsiteX14" fmla="*/ 2778451 w 3523460"/>
                <a:gd name="connsiteY14" fmla="*/ 2941982 h 4731026"/>
                <a:gd name="connsiteX15" fmla="*/ 2118493 w 3523460"/>
                <a:gd name="connsiteY15" fmla="*/ 4007457 h 4731026"/>
                <a:gd name="connsiteX16" fmla="*/ 2229811 w 3523460"/>
                <a:gd name="connsiteY16" fmla="*/ 4731026 h 4731026"/>
                <a:gd name="connsiteX17" fmla="*/ 830382 w 3523460"/>
                <a:gd name="connsiteY17" fmla="*/ 4731026 h 473102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776587 w 3523460"/>
                <a:gd name="connsiteY9" fmla="*/ 1821199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75655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92761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838333 w 3523460"/>
                <a:gd name="connsiteY4" fmla="*/ 2003886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04092 w 3523460"/>
                <a:gd name="connsiteY7" fmla="*/ 1773290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05024 w 3523460"/>
                <a:gd name="connsiteY10" fmla="*/ 1813042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727477 w 3523460"/>
                <a:gd name="connsiteY0" fmla="*/ 5951236 h 5951236"/>
                <a:gd name="connsiteX1" fmla="*/ 870139 w 3523460"/>
                <a:gd name="connsiteY1" fmla="*/ 4094960 h 5951236"/>
                <a:gd name="connsiteX2" fmla="*/ 432816 w 3523460"/>
                <a:gd name="connsiteY2" fmla="*/ 2274110 h 5951236"/>
                <a:gd name="connsiteX3" fmla="*/ 75008 w 3523460"/>
                <a:gd name="connsiteY3" fmla="*/ 970096 h 5951236"/>
                <a:gd name="connsiteX4" fmla="*/ 750867 w 3523460"/>
                <a:gd name="connsiteY4" fmla="*/ 2107132 h 5951236"/>
                <a:gd name="connsiteX5" fmla="*/ 838333 w 3523460"/>
                <a:gd name="connsiteY5" fmla="*/ 2035571 h 5951236"/>
                <a:gd name="connsiteX6" fmla="*/ 711112 w 3523460"/>
                <a:gd name="connsiteY6" fmla="*/ 214722 h 5951236"/>
                <a:gd name="connsiteX7" fmla="*/ 1235897 w 3523460"/>
                <a:gd name="connsiteY7" fmla="*/ 1868593 h 5951236"/>
                <a:gd name="connsiteX8" fmla="*/ 1315411 w 3523460"/>
                <a:gd name="connsiteY8" fmla="*/ 1852690 h 5951236"/>
                <a:gd name="connsiteX9" fmla="*/ 1458534 w 3523460"/>
                <a:gd name="connsiteY9" fmla="*/ 37 h 5951236"/>
                <a:gd name="connsiteX10" fmla="*/ 1728878 w 3523460"/>
                <a:gd name="connsiteY10" fmla="*/ 1828836 h 5951236"/>
                <a:gd name="connsiteX11" fmla="*/ 1816344 w 3523460"/>
                <a:gd name="connsiteY11" fmla="*/ 1868594 h 5951236"/>
                <a:gd name="connsiteX12" fmla="*/ 2492205 w 3523460"/>
                <a:gd name="connsiteY12" fmla="*/ 333992 h 5951236"/>
                <a:gd name="connsiteX13" fmla="*/ 2221860 w 3523460"/>
                <a:gd name="connsiteY13" fmla="*/ 2011718 h 5951236"/>
                <a:gd name="connsiteX14" fmla="*/ 2325227 w 3523460"/>
                <a:gd name="connsiteY14" fmla="*/ 2711432 h 5951236"/>
                <a:gd name="connsiteX15" fmla="*/ 2762549 w 3523460"/>
                <a:gd name="connsiteY15" fmla="*/ 2266158 h 5951236"/>
                <a:gd name="connsiteX16" fmla="*/ 3509971 w 3523460"/>
                <a:gd name="connsiteY16" fmla="*/ 2162792 h 5951236"/>
                <a:gd name="connsiteX17" fmla="*/ 2778451 w 3523460"/>
                <a:gd name="connsiteY17" fmla="*/ 2942019 h 5951236"/>
                <a:gd name="connsiteX18" fmla="*/ 2118493 w 3523460"/>
                <a:gd name="connsiteY18" fmla="*/ 4007494 h 5951236"/>
                <a:gd name="connsiteX19" fmla="*/ 2229811 w 3523460"/>
                <a:gd name="connsiteY19" fmla="*/ 4731063 h 5951236"/>
                <a:gd name="connsiteX20" fmla="*/ 727477 w 3523460"/>
                <a:gd name="connsiteY20" fmla="*/ 5951236 h 5951236"/>
                <a:gd name="connsiteX0" fmla="*/ 727477 w 3523460"/>
                <a:gd name="connsiteY0" fmla="*/ 595123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727477 w 3523460"/>
                <a:gd name="connsiteY20" fmla="*/ 5951236 h 5980637"/>
                <a:gd name="connsiteX0" fmla="*/ 948466 w 3523460"/>
                <a:gd name="connsiteY0" fmla="*/ 447060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948466 w 3523460"/>
                <a:gd name="connsiteY20" fmla="*/ 4470606 h 5980637"/>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29256 w 3523460"/>
                <a:gd name="connsiteY0" fmla="*/ 4777995 h 4777995"/>
                <a:gd name="connsiteX1" fmla="*/ 870139 w 3523460"/>
                <a:gd name="connsiteY1" fmla="*/ 4094960 h 4777995"/>
                <a:gd name="connsiteX2" fmla="*/ 432816 w 3523460"/>
                <a:gd name="connsiteY2" fmla="*/ 2274110 h 4777995"/>
                <a:gd name="connsiteX3" fmla="*/ 75008 w 3523460"/>
                <a:gd name="connsiteY3" fmla="*/ 970096 h 4777995"/>
                <a:gd name="connsiteX4" fmla="*/ 750867 w 3523460"/>
                <a:gd name="connsiteY4" fmla="*/ 2107132 h 4777995"/>
                <a:gd name="connsiteX5" fmla="*/ 838333 w 3523460"/>
                <a:gd name="connsiteY5" fmla="*/ 2035571 h 4777995"/>
                <a:gd name="connsiteX6" fmla="*/ 711112 w 3523460"/>
                <a:gd name="connsiteY6" fmla="*/ 214722 h 4777995"/>
                <a:gd name="connsiteX7" fmla="*/ 1235897 w 3523460"/>
                <a:gd name="connsiteY7" fmla="*/ 1868593 h 4777995"/>
                <a:gd name="connsiteX8" fmla="*/ 1315411 w 3523460"/>
                <a:gd name="connsiteY8" fmla="*/ 1852690 h 4777995"/>
                <a:gd name="connsiteX9" fmla="*/ 1458534 w 3523460"/>
                <a:gd name="connsiteY9" fmla="*/ 37 h 4777995"/>
                <a:gd name="connsiteX10" fmla="*/ 1728878 w 3523460"/>
                <a:gd name="connsiteY10" fmla="*/ 1828836 h 4777995"/>
                <a:gd name="connsiteX11" fmla="*/ 1816344 w 3523460"/>
                <a:gd name="connsiteY11" fmla="*/ 1868594 h 4777995"/>
                <a:gd name="connsiteX12" fmla="*/ 2492205 w 3523460"/>
                <a:gd name="connsiteY12" fmla="*/ 333992 h 4777995"/>
                <a:gd name="connsiteX13" fmla="*/ 2221860 w 3523460"/>
                <a:gd name="connsiteY13" fmla="*/ 2011718 h 4777995"/>
                <a:gd name="connsiteX14" fmla="*/ 2325227 w 3523460"/>
                <a:gd name="connsiteY14" fmla="*/ 2711432 h 4777995"/>
                <a:gd name="connsiteX15" fmla="*/ 2762549 w 3523460"/>
                <a:gd name="connsiteY15" fmla="*/ 2266158 h 4777995"/>
                <a:gd name="connsiteX16" fmla="*/ 3509971 w 3523460"/>
                <a:gd name="connsiteY16" fmla="*/ 2162792 h 4777995"/>
                <a:gd name="connsiteX17" fmla="*/ 2778451 w 3523460"/>
                <a:gd name="connsiteY17" fmla="*/ 2942019 h 4777995"/>
                <a:gd name="connsiteX18" fmla="*/ 2118493 w 3523460"/>
                <a:gd name="connsiteY18" fmla="*/ 4007494 h 4777995"/>
                <a:gd name="connsiteX19" fmla="*/ 2126522 w 3523460"/>
                <a:gd name="connsiteY19" fmla="*/ 4522103 h 4777995"/>
                <a:gd name="connsiteX20" fmla="*/ 929256 w 3523460"/>
                <a:gd name="connsiteY20" fmla="*/ 4777995 h 4777995"/>
                <a:gd name="connsiteX0" fmla="*/ 929256 w 3523460"/>
                <a:gd name="connsiteY0" fmla="*/ 4777995 h 4829491"/>
                <a:gd name="connsiteX1" fmla="*/ 870139 w 3523460"/>
                <a:gd name="connsiteY1" fmla="*/ 4094960 h 4829491"/>
                <a:gd name="connsiteX2" fmla="*/ 432816 w 3523460"/>
                <a:gd name="connsiteY2" fmla="*/ 2274110 h 4829491"/>
                <a:gd name="connsiteX3" fmla="*/ 75008 w 3523460"/>
                <a:gd name="connsiteY3" fmla="*/ 970096 h 4829491"/>
                <a:gd name="connsiteX4" fmla="*/ 750867 w 3523460"/>
                <a:gd name="connsiteY4" fmla="*/ 2107132 h 4829491"/>
                <a:gd name="connsiteX5" fmla="*/ 838333 w 3523460"/>
                <a:gd name="connsiteY5" fmla="*/ 2035571 h 4829491"/>
                <a:gd name="connsiteX6" fmla="*/ 711112 w 3523460"/>
                <a:gd name="connsiteY6" fmla="*/ 214722 h 4829491"/>
                <a:gd name="connsiteX7" fmla="*/ 1235897 w 3523460"/>
                <a:gd name="connsiteY7" fmla="*/ 1868593 h 4829491"/>
                <a:gd name="connsiteX8" fmla="*/ 1315411 w 3523460"/>
                <a:gd name="connsiteY8" fmla="*/ 1852690 h 4829491"/>
                <a:gd name="connsiteX9" fmla="*/ 1458534 w 3523460"/>
                <a:gd name="connsiteY9" fmla="*/ 37 h 4829491"/>
                <a:gd name="connsiteX10" fmla="*/ 1728878 w 3523460"/>
                <a:gd name="connsiteY10" fmla="*/ 1828836 h 4829491"/>
                <a:gd name="connsiteX11" fmla="*/ 1816344 w 3523460"/>
                <a:gd name="connsiteY11" fmla="*/ 1868594 h 4829491"/>
                <a:gd name="connsiteX12" fmla="*/ 2492205 w 3523460"/>
                <a:gd name="connsiteY12" fmla="*/ 333992 h 4829491"/>
                <a:gd name="connsiteX13" fmla="*/ 2221860 w 3523460"/>
                <a:gd name="connsiteY13" fmla="*/ 2011718 h 4829491"/>
                <a:gd name="connsiteX14" fmla="*/ 2325227 w 3523460"/>
                <a:gd name="connsiteY14" fmla="*/ 2711432 h 4829491"/>
                <a:gd name="connsiteX15" fmla="*/ 2762549 w 3523460"/>
                <a:gd name="connsiteY15" fmla="*/ 2266158 h 4829491"/>
                <a:gd name="connsiteX16" fmla="*/ 3509971 w 3523460"/>
                <a:gd name="connsiteY16" fmla="*/ 2162792 h 4829491"/>
                <a:gd name="connsiteX17" fmla="*/ 2778451 w 3523460"/>
                <a:gd name="connsiteY17" fmla="*/ 2942019 h 4829491"/>
                <a:gd name="connsiteX18" fmla="*/ 2118493 w 3523460"/>
                <a:gd name="connsiteY18" fmla="*/ 4007494 h 4829491"/>
                <a:gd name="connsiteX19" fmla="*/ 2145734 w 3523460"/>
                <a:gd name="connsiteY19" fmla="*/ 4829491 h 4829491"/>
                <a:gd name="connsiteX20" fmla="*/ 929256 w 3523460"/>
                <a:gd name="connsiteY20" fmla="*/ 4777995 h 4829491"/>
                <a:gd name="connsiteX0" fmla="*/ 929256 w 3523460"/>
                <a:gd name="connsiteY0" fmla="*/ 4854841 h 4854841"/>
                <a:gd name="connsiteX1" fmla="*/ 870139 w 3523460"/>
                <a:gd name="connsiteY1" fmla="*/ 4094960 h 4854841"/>
                <a:gd name="connsiteX2" fmla="*/ 432816 w 3523460"/>
                <a:gd name="connsiteY2" fmla="*/ 2274110 h 4854841"/>
                <a:gd name="connsiteX3" fmla="*/ 75008 w 3523460"/>
                <a:gd name="connsiteY3" fmla="*/ 970096 h 4854841"/>
                <a:gd name="connsiteX4" fmla="*/ 750867 w 3523460"/>
                <a:gd name="connsiteY4" fmla="*/ 2107132 h 4854841"/>
                <a:gd name="connsiteX5" fmla="*/ 838333 w 3523460"/>
                <a:gd name="connsiteY5" fmla="*/ 2035571 h 4854841"/>
                <a:gd name="connsiteX6" fmla="*/ 711112 w 3523460"/>
                <a:gd name="connsiteY6" fmla="*/ 214722 h 4854841"/>
                <a:gd name="connsiteX7" fmla="*/ 1235897 w 3523460"/>
                <a:gd name="connsiteY7" fmla="*/ 1868593 h 4854841"/>
                <a:gd name="connsiteX8" fmla="*/ 1315411 w 3523460"/>
                <a:gd name="connsiteY8" fmla="*/ 1852690 h 4854841"/>
                <a:gd name="connsiteX9" fmla="*/ 1458534 w 3523460"/>
                <a:gd name="connsiteY9" fmla="*/ 37 h 4854841"/>
                <a:gd name="connsiteX10" fmla="*/ 1728878 w 3523460"/>
                <a:gd name="connsiteY10" fmla="*/ 1828836 h 4854841"/>
                <a:gd name="connsiteX11" fmla="*/ 1816344 w 3523460"/>
                <a:gd name="connsiteY11" fmla="*/ 1868594 h 4854841"/>
                <a:gd name="connsiteX12" fmla="*/ 2492205 w 3523460"/>
                <a:gd name="connsiteY12" fmla="*/ 333992 h 4854841"/>
                <a:gd name="connsiteX13" fmla="*/ 2221860 w 3523460"/>
                <a:gd name="connsiteY13" fmla="*/ 2011718 h 4854841"/>
                <a:gd name="connsiteX14" fmla="*/ 2325227 w 3523460"/>
                <a:gd name="connsiteY14" fmla="*/ 2711432 h 4854841"/>
                <a:gd name="connsiteX15" fmla="*/ 2762549 w 3523460"/>
                <a:gd name="connsiteY15" fmla="*/ 2266158 h 4854841"/>
                <a:gd name="connsiteX16" fmla="*/ 3509971 w 3523460"/>
                <a:gd name="connsiteY16" fmla="*/ 2162792 h 4854841"/>
                <a:gd name="connsiteX17" fmla="*/ 2778451 w 3523460"/>
                <a:gd name="connsiteY17" fmla="*/ 2942019 h 4854841"/>
                <a:gd name="connsiteX18" fmla="*/ 2118493 w 3523460"/>
                <a:gd name="connsiteY18" fmla="*/ 4007494 h 4854841"/>
                <a:gd name="connsiteX19" fmla="*/ 2145734 w 3523460"/>
                <a:gd name="connsiteY19" fmla="*/ 4829491 h 4854841"/>
                <a:gd name="connsiteX20" fmla="*/ 929256 w 3523460"/>
                <a:gd name="connsiteY20" fmla="*/ 4854841 h 4854841"/>
                <a:gd name="connsiteX0" fmla="*/ 929256 w 3523460"/>
                <a:gd name="connsiteY0" fmla="*/ 4854841 h 4854841"/>
                <a:gd name="connsiteX1" fmla="*/ 870139 w 3523460"/>
                <a:gd name="connsiteY1" fmla="*/ 4094960 h 4854841"/>
                <a:gd name="connsiteX2" fmla="*/ 432816 w 3523460"/>
                <a:gd name="connsiteY2" fmla="*/ 2274110 h 4854841"/>
                <a:gd name="connsiteX3" fmla="*/ 75008 w 3523460"/>
                <a:gd name="connsiteY3" fmla="*/ 970096 h 4854841"/>
                <a:gd name="connsiteX4" fmla="*/ 750867 w 3523460"/>
                <a:gd name="connsiteY4" fmla="*/ 2107132 h 4854841"/>
                <a:gd name="connsiteX5" fmla="*/ 838333 w 3523460"/>
                <a:gd name="connsiteY5" fmla="*/ 2035571 h 4854841"/>
                <a:gd name="connsiteX6" fmla="*/ 711112 w 3523460"/>
                <a:gd name="connsiteY6" fmla="*/ 214722 h 4854841"/>
                <a:gd name="connsiteX7" fmla="*/ 1235897 w 3523460"/>
                <a:gd name="connsiteY7" fmla="*/ 1868593 h 4854841"/>
                <a:gd name="connsiteX8" fmla="*/ 1315411 w 3523460"/>
                <a:gd name="connsiteY8" fmla="*/ 1852690 h 4854841"/>
                <a:gd name="connsiteX9" fmla="*/ 1458534 w 3523460"/>
                <a:gd name="connsiteY9" fmla="*/ 37 h 4854841"/>
                <a:gd name="connsiteX10" fmla="*/ 1728878 w 3523460"/>
                <a:gd name="connsiteY10" fmla="*/ 1828836 h 4854841"/>
                <a:gd name="connsiteX11" fmla="*/ 1816344 w 3523460"/>
                <a:gd name="connsiteY11" fmla="*/ 1868594 h 4854841"/>
                <a:gd name="connsiteX12" fmla="*/ 2492205 w 3523460"/>
                <a:gd name="connsiteY12" fmla="*/ 333992 h 4854841"/>
                <a:gd name="connsiteX13" fmla="*/ 2221860 w 3523460"/>
                <a:gd name="connsiteY13" fmla="*/ 2011718 h 4854841"/>
                <a:gd name="connsiteX14" fmla="*/ 2325227 w 3523460"/>
                <a:gd name="connsiteY14" fmla="*/ 2711432 h 4854841"/>
                <a:gd name="connsiteX15" fmla="*/ 2762549 w 3523460"/>
                <a:gd name="connsiteY15" fmla="*/ 2266158 h 4854841"/>
                <a:gd name="connsiteX16" fmla="*/ 3509971 w 3523460"/>
                <a:gd name="connsiteY16" fmla="*/ 2162792 h 4854841"/>
                <a:gd name="connsiteX17" fmla="*/ 2778451 w 3523460"/>
                <a:gd name="connsiteY17" fmla="*/ 2942019 h 4854841"/>
                <a:gd name="connsiteX18" fmla="*/ 2118493 w 3523460"/>
                <a:gd name="connsiteY18" fmla="*/ 4007494 h 4854841"/>
                <a:gd name="connsiteX19" fmla="*/ 2145735 w 3523460"/>
                <a:gd name="connsiteY19" fmla="*/ 4837820 h 4854841"/>
                <a:gd name="connsiteX20" fmla="*/ 929256 w 3523460"/>
                <a:gd name="connsiteY20" fmla="*/ 4854841 h 4854841"/>
                <a:gd name="connsiteX0" fmla="*/ 929257 w 3523460"/>
                <a:gd name="connsiteY0" fmla="*/ 4829855 h 4837820"/>
                <a:gd name="connsiteX1" fmla="*/ 870139 w 3523460"/>
                <a:gd name="connsiteY1" fmla="*/ 4094960 h 4837820"/>
                <a:gd name="connsiteX2" fmla="*/ 432816 w 3523460"/>
                <a:gd name="connsiteY2" fmla="*/ 2274110 h 4837820"/>
                <a:gd name="connsiteX3" fmla="*/ 75008 w 3523460"/>
                <a:gd name="connsiteY3" fmla="*/ 970096 h 4837820"/>
                <a:gd name="connsiteX4" fmla="*/ 750867 w 3523460"/>
                <a:gd name="connsiteY4" fmla="*/ 2107132 h 4837820"/>
                <a:gd name="connsiteX5" fmla="*/ 838333 w 3523460"/>
                <a:gd name="connsiteY5" fmla="*/ 2035571 h 4837820"/>
                <a:gd name="connsiteX6" fmla="*/ 711112 w 3523460"/>
                <a:gd name="connsiteY6" fmla="*/ 214722 h 4837820"/>
                <a:gd name="connsiteX7" fmla="*/ 1235897 w 3523460"/>
                <a:gd name="connsiteY7" fmla="*/ 1868593 h 4837820"/>
                <a:gd name="connsiteX8" fmla="*/ 1315411 w 3523460"/>
                <a:gd name="connsiteY8" fmla="*/ 1852690 h 4837820"/>
                <a:gd name="connsiteX9" fmla="*/ 1458534 w 3523460"/>
                <a:gd name="connsiteY9" fmla="*/ 37 h 4837820"/>
                <a:gd name="connsiteX10" fmla="*/ 1728878 w 3523460"/>
                <a:gd name="connsiteY10" fmla="*/ 1828836 h 4837820"/>
                <a:gd name="connsiteX11" fmla="*/ 1816344 w 3523460"/>
                <a:gd name="connsiteY11" fmla="*/ 1868594 h 4837820"/>
                <a:gd name="connsiteX12" fmla="*/ 2492205 w 3523460"/>
                <a:gd name="connsiteY12" fmla="*/ 333992 h 4837820"/>
                <a:gd name="connsiteX13" fmla="*/ 2221860 w 3523460"/>
                <a:gd name="connsiteY13" fmla="*/ 2011718 h 4837820"/>
                <a:gd name="connsiteX14" fmla="*/ 2325227 w 3523460"/>
                <a:gd name="connsiteY14" fmla="*/ 2711432 h 4837820"/>
                <a:gd name="connsiteX15" fmla="*/ 2762549 w 3523460"/>
                <a:gd name="connsiteY15" fmla="*/ 2266158 h 4837820"/>
                <a:gd name="connsiteX16" fmla="*/ 3509971 w 3523460"/>
                <a:gd name="connsiteY16" fmla="*/ 2162792 h 4837820"/>
                <a:gd name="connsiteX17" fmla="*/ 2778451 w 3523460"/>
                <a:gd name="connsiteY17" fmla="*/ 2942019 h 4837820"/>
                <a:gd name="connsiteX18" fmla="*/ 2118493 w 3523460"/>
                <a:gd name="connsiteY18" fmla="*/ 4007494 h 4837820"/>
                <a:gd name="connsiteX19" fmla="*/ 2145735 w 3523460"/>
                <a:gd name="connsiteY19" fmla="*/ 4837820 h 4837820"/>
                <a:gd name="connsiteX20" fmla="*/ 929257 w 3523460"/>
                <a:gd name="connsiteY20" fmla="*/ 4829855 h 4837820"/>
                <a:gd name="connsiteX0" fmla="*/ 929257 w 3523460"/>
                <a:gd name="connsiteY0" fmla="*/ 4829855 h 4837820"/>
                <a:gd name="connsiteX1" fmla="*/ 870139 w 3523460"/>
                <a:gd name="connsiteY1" fmla="*/ 4094960 h 4837820"/>
                <a:gd name="connsiteX2" fmla="*/ 432816 w 3523460"/>
                <a:gd name="connsiteY2" fmla="*/ 2274110 h 4837820"/>
                <a:gd name="connsiteX3" fmla="*/ 75008 w 3523460"/>
                <a:gd name="connsiteY3" fmla="*/ 970096 h 4837820"/>
                <a:gd name="connsiteX4" fmla="*/ 750867 w 3523460"/>
                <a:gd name="connsiteY4" fmla="*/ 2107132 h 4837820"/>
                <a:gd name="connsiteX5" fmla="*/ 838333 w 3523460"/>
                <a:gd name="connsiteY5" fmla="*/ 2035571 h 4837820"/>
                <a:gd name="connsiteX6" fmla="*/ 711112 w 3523460"/>
                <a:gd name="connsiteY6" fmla="*/ 214722 h 4837820"/>
                <a:gd name="connsiteX7" fmla="*/ 1235897 w 3523460"/>
                <a:gd name="connsiteY7" fmla="*/ 1868593 h 4837820"/>
                <a:gd name="connsiteX8" fmla="*/ 1315411 w 3523460"/>
                <a:gd name="connsiteY8" fmla="*/ 1852690 h 4837820"/>
                <a:gd name="connsiteX9" fmla="*/ 1458534 w 3523460"/>
                <a:gd name="connsiteY9" fmla="*/ 37 h 4837820"/>
                <a:gd name="connsiteX10" fmla="*/ 1728878 w 3523460"/>
                <a:gd name="connsiteY10" fmla="*/ 1828836 h 4837820"/>
                <a:gd name="connsiteX11" fmla="*/ 1816344 w 3523460"/>
                <a:gd name="connsiteY11" fmla="*/ 1868594 h 4837820"/>
                <a:gd name="connsiteX12" fmla="*/ 2492205 w 3523460"/>
                <a:gd name="connsiteY12" fmla="*/ 333992 h 4837820"/>
                <a:gd name="connsiteX13" fmla="*/ 2221860 w 3523460"/>
                <a:gd name="connsiteY13" fmla="*/ 2011718 h 4837820"/>
                <a:gd name="connsiteX14" fmla="*/ 2325227 w 3523460"/>
                <a:gd name="connsiteY14" fmla="*/ 2711432 h 4837820"/>
                <a:gd name="connsiteX15" fmla="*/ 2762549 w 3523460"/>
                <a:gd name="connsiteY15" fmla="*/ 2266158 h 4837820"/>
                <a:gd name="connsiteX16" fmla="*/ 3509971 w 3523460"/>
                <a:gd name="connsiteY16" fmla="*/ 2162792 h 4837820"/>
                <a:gd name="connsiteX17" fmla="*/ 2778451 w 3523460"/>
                <a:gd name="connsiteY17" fmla="*/ 2942019 h 4837820"/>
                <a:gd name="connsiteX18" fmla="*/ 2118493 w 3523460"/>
                <a:gd name="connsiteY18" fmla="*/ 4007494 h 4837820"/>
                <a:gd name="connsiteX19" fmla="*/ 2145735 w 3523460"/>
                <a:gd name="connsiteY19" fmla="*/ 4837820 h 4837820"/>
                <a:gd name="connsiteX20" fmla="*/ 929257 w 3523460"/>
                <a:gd name="connsiteY20" fmla="*/ 4829855 h 4837820"/>
                <a:gd name="connsiteX0" fmla="*/ 929257 w 3523460"/>
                <a:gd name="connsiteY0" fmla="*/ 4829855 h 4837820"/>
                <a:gd name="connsiteX1" fmla="*/ 870139 w 3523460"/>
                <a:gd name="connsiteY1" fmla="*/ 4094960 h 4837820"/>
                <a:gd name="connsiteX2" fmla="*/ 432816 w 3523460"/>
                <a:gd name="connsiteY2" fmla="*/ 2274110 h 4837820"/>
                <a:gd name="connsiteX3" fmla="*/ 75008 w 3523460"/>
                <a:gd name="connsiteY3" fmla="*/ 970096 h 4837820"/>
                <a:gd name="connsiteX4" fmla="*/ 750867 w 3523460"/>
                <a:gd name="connsiteY4" fmla="*/ 2107132 h 4837820"/>
                <a:gd name="connsiteX5" fmla="*/ 838333 w 3523460"/>
                <a:gd name="connsiteY5" fmla="*/ 2035571 h 4837820"/>
                <a:gd name="connsiteX6" fmla="*/ 711112 w 3523460"/>
                <a:gd name="connsiteY6" fmla="*/ 214722 h 4837820"/>
                <a:gd name="connsiteX7" fmla="*/ 1235897 w 3523460"/>
                <a:gd name="connsiteY7" fmla="*/ 1868593 h 4837820"/>
                <a:gd name="connsiteX8" fmla="*/ 1315411 w 3523460"/>
                <a:gd name="connsiteY8" fmla="*/ 1852690 h 4837820"/>
                <a:gd name="connsiteX9" fmla="*/ 1458534 w 3523460"/>
                <a:gd name="connsiteY9" fmla="*/ 37 h 4837820"/>
                <a:gd name="connsiteX10" fmla="*/ 1728878 w 3523460"/>
                <a:gd name="connsiteY10" fmla="*/ 1828836 h 4837820"/>
                <a:gd name="connsiteX11" fmla="*/ 1816344 w 3523460"/>
                <a:gd name="connsiteY11" fmla="*/ 1868594 h 4837820"/>
                <a:gd name="connsiteX12" fmla="*/ 2492205 w 3523460"/>
                <a:gd name="connsiteY12" fmla="*/ 333992 h 4837820"/>
                <a:gd name="connsiteX13" fmla="*/ 2221860 w 3523460"/>
                <a:gd name="connsiteY13" fmla="*/ 2011718 h 4837820"/>
                <a:gd name="connsiteX14" fmla="*/ 2325227 w 3523460"/>
                <a:gd name="connsiteY14" fmla="*/ 2711432 h 4837820"/>
                <a:gd name="connsiteX15" fmla="*/ 2762549 w 3523460"/>
                <a:gd name="connsiteY15" fmla="*/ 2266158 h 4837820"/>
                <a:gd name="connsiteX16" fmla="*/ 3509971 w 3523460"/>
                <a:gd name="connsiteY16" fmla="*/ 2162792 h 4837820"/>
                <a:gd name="connsiteX17" fmla="*/ 2778451 w 3523460"/>
                <a:gd name="connsiteY17" fmla="*/ 2942019 h 4837820"/>
                <a:gd name="connsiteX18" fmla="*/ 2118493 w 3523460"/>
                <a:gd name="connsiteY18" fmla="*/ 4007494 h 4837820"/>
                <a:gd name="connsiteX19" fmla="*/ 2145735 w 3523460"/>
                <a:gd name="connsiteY19" fmla="*/ 4837820 h 4837820"/>
                <a:gd name="connsiteX20" fmla="*/ 929257 w 3523460"/>
                <a:gd name="connsiteY20" fmla="*/ 4829855 h 4837820"/>
                <a:gd name="connsiteX0" fmla="*/ 929257 w 3523460"/>
                <a:gd name="connsiteY0" fmla="*/ 4829855 h 4837820"/>
                <a:gd name="connsiteX1" fmla="*/ 870139 w 3523460"/>
                <a:gd name="connsiteY1" fmla="*/ 4094960 h 4837820"/>
                <a:gd name="connsiteX2" fmla="*/ 432816 w 3523460"/>
                <a:gd name="connsiteY2" fmla="*/ 2274110 h 4837820"/>
                <a:gd name="connsiteX3" fmla="*/ 75008 w 3523460"/>
                <a:gd name="connsiteY3" fmla="*/ 970096 h 4837820"/>
                <a:gd name="connsiteX4" fmla="*/ 750867 w 3523460"/>
                <a:gd name="connsiteY4" fmla="*/ 2107132 h 4837820"/>
                <a:gd name="connsiteX5" fmla="*/ 838333 w 3523460"/>
                <a:gd name="connsiteY5" fmla="*/ 2035571 h 4837820"/>
                <a:gd name="connsiteX6" fmla="*/ 711112 w 3523460"/>
                <a:gd name="connsiteY6" fmla="*/ 214722 h 4837820"/>
                <a:gd name="connsiteX7" fmla="*/ 1235897 w 3523460"/>
                <a:gd name="connsiteY7" fmla="*/ 1868593 h 4837820"/>
                <a:gd name="connsiteX8" fmla="*/ 1315411 w 3523460"/>
                <a:gd name="connsiteY8" fmla="*/ 1852690 h 4837820"/>
                <a:gd name="connsiteX9" fmla="*/ 1458534 w 3523460"/>
                <a:gd name="connsiteY9" fmla="*/ 37 h 4837820"/>
                <a:gd name="connsiteX10" fmla="*/ 1728878 w 3523460"/>
                <a:gd name="connsiteY10" fmla="*/ 1828836 h 4837820"/>
                <a:gd name="connsiteX11" fmla="*/ 1816344 w 3523460"/>
                <a:gd name="connsiteY11" fmla="*/ 1868594 h 4837820"/>
                <a:gd name="connsiteX12" fmla="*/ 2492205 w 3523460"/>
                <a:gd name="connsiteY12" fmla="*/ 333992 h 4837820"/>
                <a:gd name="connsiteX13" fmla="*/ 2221860 w 3523460"/>
                <a:gd name="connsiteY13" fmla="*/ 2011718 h 4837820"/>
                <a:gd name="connsiteX14" fmla="*/ 2325227 w 3523460"/>
                <a:gd name="connsiteY14" fmla="*/ 2711432 h 4837820"/>
                <a:gd name="connsiteX15" fmla="*/ 2762549 w 3523460"/>
                <a:gd name="connsiteY15" fmla="*/ 2266158 h 4837820"/>
                <a:gd name="connsiteX16" fmla="*/ 3509971 w 3523460"/>
                <a:gd name="connsiteY16" fmla="*/ 2162792 h 4837820"/>
                <a:gd name="connsiteX17" fmla="*/ 2778451 w 3523460"/>
                <a:gd name="connsiteY17" fmla="*/ 2942019 h 4837820"/>
                <a:gd name="connsiteX18" fmla="*/ 2118493 w 3523460"/>
                <a:gd name="connsiteY18" fmla="*/ 4007494 h 4837820"/>
                <a:gd name="connsiteX19" fmla="*/ 2145735 w 3523460"/>
                <a:gd name="connsiteY19" fmla="*/ 4837820 h 4837820"/>
                <a:gd name="connsiteX20" fmla="*/ 929257 w 3523460"/>
                <a:gd name="connsiteY20" fmla="*/ 4829855 h 4837820"/>
                <a:gd name="connsiteX0" fmla="*/ 929257 w 3523460"/>
                <a:gd name="connsiteY0" fmla="*/ 4829855 h 4837820"/>
                <a:gd name="connsiteX1" fmla="*/ 870139 w 3523460"/>
                <a:gd name="connsiteY1" fmla="*/ 4094960 h 4837820"/>
                <a:gd name="connsiteX2" fmla="*/ 432816 w 3523460"/>
                <a:gd name="connsiteY2" fmla="*/ 2274110 h 4837820"/>
                <a:gd name="connsiteX3" fmla="*/ 75008 w 3523460"/>
                <a:gd name="connsiteY3" fmla="*/ 970096 h 4837820"/>
                <a:gd name="connsiteX4" fmla="*/ 750867 w 3523460"/>
                <a:gd name="connsiteY4" fmla="*/ 2107132 h 4837820"/>
                <a:gd name="connsiteX5" fmla="*/ 838333 w 3523460"/>
                <a:gd name="connsiteY5" fmla="*/ 2035571 h 4837820"/>
                <a:gd name="connsiteX6" fmla="*/ 711112 w 3523460"/>
                <a:gd name="connsiteY6" fmla="*/ 214722 h 4837820"/>
                <a:gd name="connsiteX7" fmla="*/ 1235897 w 3523460"/>
                <a:gd name="connsiteY7" fmla="*/ 1868593 h 4837820"/>
                <a:gd name="connsiteX8" fmla="*/ 1315411 w 3523460"/>
                <a:gd name="connsiteY8" fmla="*/ 1852690 h 4837820"/>
                <a:gd name="connsiteX9" fmla="*/ 1458534 w 3523460"/>
                <a:gd name="connsiteY9" fmla="*/ 37 h 4837820"/>
                <a:gd name="connsiteX10" fmla="*/ 1728878 w 3523460"/>
                <a:gd name="connsiteY10" fmla="*/ 1828836 h 4837820"/>
                <a:gd name="connsiteX11" fmla="*/ 1816344 w 3523460"/>
                <a:gd name="connsiteY11" fmla="*/ 1868594 h 4837820"/>
                <a:gd name="connsiteX12" fmla="*/ 2492205 w 3523460"/>
                <a:gd name="connsiteY12" fmla="*/ 333992 h 4837820"/>
                <a:gd name="connsiteX13" fmla="*/ 2221860 w 3523460"/>
                <a:gd name="connsiteY13" fmla="*/ 2011718 h 4837820"/>
                <a:gd name="connsiteX14" fmla="*/ 2325227 w 3523460"/>
                <a:gd name="connsiteY14" fmla="*/ 2711432 h 4837820"/>
                <a:gd name="connsiteX15" fmla="*/ 2762549 w 3523460"/>
                <a:gd name="connsiteY15" fmla="*/ 2266158 h 4837820"/>
                <a:gd name="connsiteX16" fmla="*/ 3509971 w 3523460"/>
                <a:gd name="connsiteY16" fmla="*/ 2162792 h 4837820"/>
                <a:gd name="connsiteX17" fmla="*/ 2778451 w 3523460"/>
                <a:gd name="connsiteY17" fmla="*/ 2942019 h 4837820"/>
                <a:gd name="connsiteX18" fmla="*/ 2118493 w 3523460"/>
                <a:gd name="connsiteY18" fmla="*/ 4007494 h 4837820"/>
                <a:gd name="connsiteX19" fmla="*/ 2145735 w 3523460"/>
                <a:gd name="connsiteY19" fmla="*/ 4837820 h 4837820"/>
                <a:gd name="connsiteX20" fmla="*/ 929257 w 3523460"/>
                <a:gd name="connsiteY20" fmla="*/ 4829855 h 4837820"/>
                <a:gd name="connsiteX0" fmla="*/ 929257 w 3523460"/>
                <a:gd name="connsiteY0" fmla="*/ 4829855 h 4837820"/>
                <a:gd name="connsiteX1" fmla="*/ 870139 w 3523460"/>
                <a:gd name="connsiteY1" fmla="*/ 4094960 h 4837820"/>
                <a:gd name="connsiteX2" fmla="*/ 432816 w 3523460"/>
                <a:gd name="connsiteY2" fmla="*/ 2274110 h 4837820"/>
                <a:gd name="connsiteX3" fmla="*/ 75008 w 3523460"/>
                <a:gd name="connsiteY3" fmla="*/ 970096 h 4837820"/>
                <a:gd name="connsiteX4" fmla="*/ 750867 w 3523460"/>
                <a:gd name="connsiteY4" fmla="*/ 2107132 h 4837820"/>
                <a:gd name="connsiteX5" fmla="*/ 838333 w 3523460"/>
                <a:gd name="connsiteY5" fmla="*/ 2035571 h 4837820"/>
                <a:gd name="connsiteX6" fmla="*/ 711112 w 3523460"/>
                <a:gd name="connsiteY6" fmla="*/ 214722 h 4837820"/>
                <a:gd name="connsiteX7" fmla="*/ 1235897 w 3523460"/>
                <a:gd name="connsiteY7" fmla="*/ 1868593 h 4837820"/>
                <a:gd name="connsiteX8" fmla="*/ 1315411 w 3523460"/>
                <a:gd name="connsiteY8" fmla="*/ 1852690 h 4837820"/>
                <a:gd name="connsiteX9" fmla="*/ 1458534 w 3523460"/>
                <a:gd name="connsiteY9" fmla="*/ 37 h 4837820"/>
                <a:gd name="connsiteX10" fmla="*/ 1728878 w 3523460"/>
                <a:gd name="connsiteY10" fmla="*/ 1828836 h 4837820"/>
                <a:gd name="connsiteX11" fmla="*/ 1816344 w 3523460"/>
                <a:gd name="connsiteY11" fmla="*/ 1868594 h 4837820"/>
                <a:gd name="connsiteX12" fmla="*/ 2492205 w 3523460"/>
                <a:gd name="connsiteY12" fmla="*/ 333992 h 4837820"/>
                <a:gd name="connsiteX13" fmla="*/ 2221860 w 3523460"/>
                <a:gd name="connsiteY13" fmla="*/ 2011718 h 4837820"/>
                <a:gd name="connsiteX14" fmla="*/ 2325227 w 3523460"/>
                <a:gd name="connsiteY14" fmla="*/ 2711432 h 4837820"/>
                <a:gd name="connsiteX15" fmla="*/ 2762549 w 3523460"/>
                <a:gd name="connsiteY15" fmla="*/ 2266158 h 4837820"/>
                <a:gd name="connsiteX16" fmla="*/ 3509971 w 3523460"/>
                <a:gd name="connsiteY16" fmla="*/ 2162792 h 4837820"/>
                <a:gd name="connsiteX17" fmla="*/ 2778451 w 3523460"/>
                <a:gd name="connsiteY17" fmla="*/ 2942019 h 4837820"/>
                <a:gd name="connsiteX18" fmla="*/ 2118493 w 3523460"/>
                <a:gd name="connsiteY18" fmla="*/ 4007494 h 4837820"/>
                <a:gd name="connsiteX19" fmla="*/ 2145735 w 3523460"/>
                <a:gd name="connsiteY19" fmla="*/ 4837820 h 4837820"/>
                <a:gd name="connsiteX20" fmla="*/ 929257 w 3523460"/>
                <a:gd name="connsiteY20" fmla="*/ 4829855 h 483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460" h="4837820">
                  <a:moveTo>
                    <a:pt x="929257" y="4829855"/>
                  </a:moveTo>
                  <a:cubicBezTo>
                    <a:pt x="937409" y="4667798"/>
                    <a:pt x="977884" y="4352057"/>
                    <a:pt x="870139" y="4094960"/>
                  </a:cubicBezTo>
                  <a:cubicBezTo>
                    <a:pt x="560039" y="3546320"/>
                    <a:pt x="456669" y="2926117"/>
                    <a:pt x="432816" y="2274110"/>
                  </a:cubicBezTo>
                  <a:cubicBezTo>
                    <a:pt x="313547" y="1839439"/>
                    <a:pt x="-187386" y="1134423"/>
                    <a:pt x="75008" y="970096"/>
                  </a:cubicBezTo>
                  <a:cubicBezTo>
                    <a:pt x="248612" y="927688"/>
                    <a:pt x="623646" y="1934854"/>
                    <a:pt x="750867" y="2107132"/>
                  </a:cubicBezTo>
                  <a:cubicBezTo>
                    <a:pt x="790624" y="2183994"/>
                    <a:pt x="862187" y="2105807"/>
                    <a:pt x="838333" y="2035571"/>
                  </a:cubicBezTo>
                  <a:cubicBezTo>
                    <a:pt x="716413" y="1433922"/>
                    <a:pt x="427516" y="251827"/>
                    <a:pt x="711112" y="214722"/>
                  </a:cubicBezTo>
                  <a:cubicBezTo>
                    <a:pt x="909896" y="184242"/>
                    <a:pt x="1157709" y="1578371"/>
                    <a:pt x="1235897" y="1868593"/>
                  </a:cubicBezTo>
                  <a:cubicBezTo>
                    <a:pt x="1242524" y="1928227"/>
                    <a:pt x="1311436" y="2047497"/>
                    <a:pt x="1315411" y="1852690"/>
                  </a:cubicBezTo>
                  <a:cubicBezTo>
                    <a:pt x="1312761" y="1280197"/>
                    <a:pt x="1159035" y="-7915"/>
                    <a:pt x="1458534" y="37"/>
                  </a:cubicBezTo>
                  <a:cubicBezTo>
                    <a:pt x="1693099" y="-7916"/>
                    <a:pt x="1707674" y="1541264"/>
                    <a:pt x="1728878" y="1828836"/>
                  </a:cubicBezTo>
                  <a:cubicBezTo>
                    <a:pt x="1734180" y="1917625"/>
                    <a:pt x="1764661" y="1916301"/>
                    <a:pt x="1816344" y="1868594"/>
                  </a:cubicBezTo>
                  <a:cubicBezTo>
                    <a:pt x="2054883" y="1372963"/>
                    <a:pt x="2198007" y="241226"/>
                    <a:pt x="2492205" y="333992"/>
                  </a:cubicBezTo>
                  <a:cubicBezTo>
                    <a:pt x="2781103" y="421456"/>
                    <a:pt x="2314625" y="1471029"/>
                    <a:pt x="2221860" y="2011718"/>
                  </a:cubicBezTo>
                  <a:lnTo>
                    <a:pt x="2325227" y="2711432"/>
                  </a:lnTo>
                  <a:cubicBezTo>
                    <a:pt x="2439196" y="2563007"/>
                    <a:pt x="2584970" y="2406632"/>
                    <a:pt x="2762549" y="2266158"/>
                  </a:cubicBezTo>
                  <a:cubicBezTo>
                    <a:pt x="3043495" y="1897748"/>
                    <a:pt x="3618639" y="2022319"/>
                    <a:pt x="3509971" y="2162792"/>
                  </a:cubicBezTo>
                  <a:cubicBezTo>
                    <a:pt x="3266131" y="2446388"/>
                    <a:pt x="2982534" y="2594812"/>
                    <a:pt x="2778451" y="2942019"/>
                  </a:cubicBezTo>
                  <a:cubicBezTo>
                    <a:pt x="2558465" y="3336933"/>
                    <a:pt x="2370285" y="3707995"/>
                    <a:pt x="2118493" y="4007494"/>
                  </a:cubicBezTo>
                  <a:cubicBezTo>
                    <a:pt x="2097672" y="4371359"/>
                    <a:pt x="2108629" y="4596630"/>
                    <a:pt x="2145735" y="4837820"/>
                  </a:cubicBezTo>
                  <a:lnTo>
                    <a:pt x="929257" y="4829855"/>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ko-KR" altLang="en-US" sz="1600">
                <a:solidFill>
                  <a:prstClr val="white"/>
                </a:solidFill>
                <a:latin typeface="Verdana" panose="020B0604030504040204" pitchFamily="34" charset="0"/>
                <a:ea typeface="Arial Unicode MS"/>
                <a:cs typeface="Verdana" panose="020B0604030504040204" pitchFamily="34" charset="0"/>
              </a:endParaRPr>
            </a:p>
          </p:txBody>
        </p:sp>
        <p:sp>
          <p:nvSpPr>
            <p:cNvPr id="42" name="Freeform 7">
              <a:extLst>
                <a:ext uri="{FF2B5EF4-FFF2-40B4-BE49-F238E27FC236}">
                  <a16:creationId xmlns:a16="http://schemas.microsoft.com/office/drawing/2014/main" id="{0CDE7D41-E8D0-4227-9D04-3B773D35DD71}"/>
                </a:ext>
              </a:extLst>
            </p:cNvPr>
            <p:cNvSpPr/>
            <p:nvPr/>
          </p:nvSpPr>
          <p:spPr>
            <a:xfrm flipH="1">
              <a:off x="1753574" y="4584405"/>
              <a:ext cx="1578802" cy="2018810"/>
            </a:xfrm>
            <a:custGeom>
              <a:avLst/>
              <a:gdLst>
                <a:gd name="connsiteX0" fmla="*/ 811033 w 3490622"/>
                <a:gd name="connsiteY0" fmla="*/ 4778734 h 4778734"/>
                <a:gd name="connsiteX1" fmla="*/ 803081 w 3490622"/>
                <a:gd name="connsiteY1" fmla="*/ 4341412 h 4778734"/>
                <a:gd name="connsiteX2" fmla="*/ 437321 w 3490622"/>
                <a:gd name="connsiteY2" fmla="*/ 2313830 h 4778734"/>
                <a:gd name="connsiteX3" fmla="*/ 0 w 3490622"/>
                <a:gd name="connsiteY3" fmla="*/ 938254 h 4778734"/>
                <a:gd name="connsiteX4" fmla="*/ 747422 w 3490622"/>
                <a:gd name="connsiteY4" fmla="*/ 2019631 h 4778734"/>
                <a:gd name="connsiteX5" fmla="*/ 667909 w 3490622"/>
                <a:gd name="connsiteY5" fmla="*/ 182880 h 4778734"/>
                <a:gd name="connsiteX6" fmla="*/ 1264257 w 3490622"/>
                <a:gd name="connsiteY6" fmla="*/ 1804946 h 4778734"/>
                <a:gd name="connsiteX7" fmla="*/ 1407380 w 3490622"/>
                <a:gd name="connsiteY7" fmla="*/ 0 h 4778734"/>
                <a:gd name="connsiteX8" fmla="*/ 1757238 w 3490622"/>
                <a:gd name="connsiteY8" fmla="*/ 1868557 h 4778734"/>
                <a:gd name="connsiteX9" fmla="*/ 2456953 w 3490622"/>
                <a:gd name="connsiteY9" fmla="*/ 333955 h 4778734"/>
                <a:gd name="connsiteX10" fmla="*/ 2194560 w 3490622"/>
                <a:gd name="connsiteY10" fmla="*/ 2003729 h 4778734"/>
                <a:gd name="connsiteX11" fmla="*/ 2305878 w 3490622"/>
                <a:gd name="connsiteY11" fmla="*/ 2759103 h 4778734"/>
                <a:gd name="connsiteX12" fmla="*/ 2623930 w 3490622"/>
                <a:gd name="connsiteY12" fmla="*/ 2361537 h 4778734"/>
                <a:gd name="connsiteX13" fmla="*/ 3490622 w 3490622"/>
                <a:gd name="connsiteY13" fmla="*/ 2210463 h 4778734"/>
                <a:gd name="connsiteX14" fmla="*/ 2759102 w 3490622"/>
                <a:gd name="connsiteY14" fmla="*/ 2989690 h 4778734"/>
                <a:gd name="connsiteX15" fmla="*/ 2051436 w 3490622"/>
                <a:gd name="connsiteY15" fmla="*/ 4007457 h 4778734"/>
                <a:gd name="connsiteX16" fmla="*/ 2210462 w 3490622"/>
                <a:gd name="connsiteY16" fmla="*/ 4778734 h 4778734"/>
                <a:gd name="connsiteX17" fmla="*/ 811033 w 3490622"/>
                <a:gd name="connsiteY17" fmla="*/ 4778734 h 4778734"/>
                <a:gd name="connsiteX0" fmla="*/ 755374 w 3434963"/>
                <a:gd name="connsiteY0" fmla="*/ 4778734 h 4778734"/>
                <a:gd name="connsiteX1" fmla="*/ 747422 w 3434963"/>
                <a:gd name="connsiteY1" fmla="*/ 4341412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46514"/>
                <a:gd name="connsiteY0" fmla="*/ 4778734 h 4778734"/>
                <a:gd name="connsiteX1" fmla="*/ 795131 w 3446514"/>
                <a:gd name="connsiteY1" fmla="*/ 4142631 h 4778734"/>
                <a:gd name="connsiteX2" fmla="*/ 381662 w 3446514"/>
                <a:gd name="connsiteY2" fmla="*/ 2313830 h 4778734"/>
                <a:gd name="connsiteX3" fmla="*/ 0 w 3446514"/>
                <a:gd name="connsiteY3" fmla="*/ 1017767 h 4778734"/>
                <a:gd name="connsiteX4" fmla="*/ 691763 w 3446514"/>
                <a:gd name="connsiteY4" fmla="*/ 2019631 h 4778734"/>
                <a:gd name="connsiteX5" fmla="*/ 612250 w 3446514"/>
                <a:gd name="connsiteY5" fmla="*/ 182880 h 4778734"/>
                <a:gd name="connsiteX6" fmla="*/ 1208598 w 3446514"/>
                <a:gd name="connsiteY6" fmla="*/ 1804946 h 4778734"/>
                <a:gd name="connsiteX7" fmla="*/ 1351721 w 3446514"/>
                <a:gd name="connsiteY7" fmla="*/ 0 h 4778734"/>
                <a:gd name="connsiteX8" fmla="*/ 1701579 w 3446514"/>
                <a:gd name="connsiteY8" fmla="*/ 1868557 h 4778734"/>
                <a:gd name="connsiteX9" fmla="*/ 2401294 w 3446514"/>
                <a:gd name="connsiteY9" fmla="*/ 333955 h 4778734"/>
                <a:gd name="connsiteX10" fmla="*/ 2138901 w 3446514"/>
                <a:gd name="connsiteY10" fmla="*/ 2003729 h 4778734"/>
                <a:gd name="connsiteX11" fmla="*/ 2250219 w 3446514"/>
                <a:gd name="connsiteY11" fmla="*/ 2759103 h 4778734"/>
                <a:gd name="connsiteX12" fmla="*/ 2568271 w 3446514"/>
                <a:gd name="connsiteY12" fmla="*/ 2361537 h 4778734"/>
                <a:gd name="connsiteX13" fmla="*/ 3434963 w 3446514"/>
                <a:gd name="connsiteY13" fmla="*/ 2210463 h 4778734"/>
                <a:gd name="connsiteX14" fmla="*/ 2703443 w 3446514"/>
                <a:gd name="connsiteY14" fmla="*/ 2989690 h 4778734"/>
                <a:gd name="connsiteX15" fmla="*/ 2043485 w 3446514"/>
                <a:gd name="connsiteY15" fmla="*/ 4055165 h 4778734"/>
                <a:gd name="connsiteX16" fmla="*/ 2154803 w 3446514"/>
                <a:gd name="connsiteY16" fmla="*/ 4778734 h 4778734"/>
                <a:gd name="connsiteX17" fmla="*/ 755374 w 3446514"/>
                <a:gd name="connsiteY17" fmla="*/ 4778734 h 4778734"/>
                <a:gd name="connsiteX0" fmla="*/ 755374 w 3448610"/>
                <a:gd name="connsiteY0" fmla="*/ 4778734 h 4778734"/>
                <a:gd name="connsiteX1" fmla="*/ 795131 w 3448610"/>
                <a:gd name="connsiteY1" fmla="*/ 4142631 h 4778734"/>
                <a:gd name="connsiteX2" fmla="*/ 381662 w 3448610"/>
                <a:gd name="connsiteY2" fmla="*/ 2313830 h 4778734"/>
                <a:gd name="connsiteX3" fmla="*/ 0 w 3448610"/>
                <a:gd name="connsiteY3" fmla="*/ 1017767 h 4778734"/>
                <a:gd name="connsiteX4" fmla="*/ 691763 w 3448610"/>
                <a:gd name="connsiteY4" fmla="*/ 2019631 h 4778734"/>
                <a:gd name="connsiteX5" fmla="*/ 612250 w 3448610"/>
                <a:gd name="connsiteY5" fmla="*/ 182880 h 4778734"/>
                <a:gd name="connsiteX6" fmla="*/ 1208598 w 3448610"/>
                <a:gd name="connsiteY6" fmla="*/ 1804946 h 4778734"/>
                <a:gd name="connsiteX7" fmla="*/ 1351721 w 3448610"/>
                <a:gd name="connsiteY7" fmla="*/ 0 h 4778734"/>
                <a:gd name="connsiteX8" fmla="*/ 1701579 w 3448610"/>
                <a:gd name="connsiteY8" fmla="*/ 1868557 h 4778734"/>
                <a:gd name="connsiteX9" fmla="*/ 2401294 w 3448610"/>
                <a:gd name="connsiteY9" fmla="*/ 333955 h 4778734"/>
                <a:gd name="connsiteX10" fmla="*/ 2138901 w 3448610"/>
                <a:gd name="connsiteY10" fmla="*/ 2003729 h 4778734"/>
                <a:gd name="connsiteX11" fmla="*/ 2250219 w 3448610"/>
                <a:gd name="connsiteY11" fmla="*/ 2759103 h 4778734"/>
                <a:gd name="connsiteX12" fmla="*/ 2687541 w 3448610"/>
                <a:gd name="connsiteY12" fmla="*/ 2313829 h 4778734"/>
                <a:gd name="connsiteX13" fmla="*/ 3434963 w 3448610"/>
                <a:gd name="connsiteY13" fmla="*/ 2210463 h 4778734"/>
                <a:gd name="connsiteX14" fmla="*/ 2703443 w 3448610"/>
                <a:gd name="connsiteY14" fmla="*/ 2989690 h 4778734"/>
                <a:gd name="connsiteX15" fmla="*/ 2043485 w 3448610"/>
                <a:gd name="connsiteY15" fmla="*/ 4055165 h 4778734"/>
                <a:gd name="connsiteX16" fmla="*/ 2154803 w 3448610"/>
                <a:gd name="connsiteY16" fmla="*/ 4778734 h 4778734"/>
                <a:gd name="connsiteX17" fmla="*/ 755374 w 3448610"/>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51801 w 3523460"/>
                <a:gd name="connsiteY6" fmla="*/ 1812897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31026 h 4731026"/>
                <a:gd name="connsiteX1" fmla="*/ 870139 w 3523460"/>
                <a:gd name="connsiteY1" fmla="*/ 4094923 h 4731026"/>
                <a:gd name="connsiteX2" fmla="*/ 432816 w 3523460"/>
                <a:gd name="connsiteY2" fmla="*/ 2274073 h 4731026"/>
                <a:gd name="connsiteX3" fmla="*/ 75008 w 3523460"/>
                <a:gd name="connsiteY3" fmla="*/ 970059 h 4731026"/>
                <a:gd name="connsiteX4" fmla="*/ 766771 w 3523460"/>
                <a:gd name="connsiteY4" fmla="*/ 1971923 h 4731026"/>
                <a:gd name="connsiteX5" fmla="*/ 711112 w 3523460"/>
                <a:gd name="connsiteY5" fmla="*/ 214685 h 4731026"/>
                <a:gd name="connsiteX6" fmla="*/ 1251801 w 3523460"/>
                <a:gd name="connsiteY6" fmla="*/ 1765189 h 4731026"/>
                <a:gd name="connsiteX7" fmla="*/ 1458534 w 3523460"/>
                <a:gd name="connsiteY7" fmla="*/ 0 h 4731026"/>
                <a:gd name="connsiteX8" fmla="*/ 1776587 w 3523460"/>
                <a:gd name="connsiteY8" fmla="*/ 1820849 h 4731026"/>
                <a:gd name="connsiteX9" fmla="*/ 2476302 w 3523460"/>
                <a:gd name="connsiteY9" fmla="*/ 286247 h 4731026"/>
                <a:gd name="connsiteX10" fmla="*/ 2213909 w 3523460"/>
                <a:gd name="connsiteY10" fmla="*/ 1956021 h 4731026"/>
                <a:gd name="connsiteX11" fmla="*/ 2325227 w 3523460"/>
                <a:gd name="connsiteY11" fmla="*/ 2711395 h 4731026"/>
                <a:gd name="connsiteX12" fmla="*/ 2762549 w 3523460"/>
                <a:gd name="connsiteY12" fmla="*/ 2266121 h 4731026"/>
                <a:gd name="connsiteX13" fmla="*/ 3509971 w 3523460"/>
                <a:gd name="connsiteY13" fmla="*/ 2162755 h 4731026"/>
                <a:gd name="connsiteX14" fmla="*/ 2778451 w 3523460"/>
                <a:gd name="connsiteY14" fmla="*/ 2941982 h 4731026"/>
                <a:gd name="connsiteX15" fmla="*/ 2118493 w 3523460"/>
                <a:gd name="connsiteY15" fmla="*/ 4007457 h 4731026"/>
                <a:gd name="connsiteX16" fmla="*/ 2229811 w 3523460"/>
                <a:gd name="connsiteY16" fmla="*/ 4731026 h 4731026"/>
                <a:gd name="connsiteX17" fmla="*/ 830382 w 3523460"/>
                <a:gd name="connsiteY17" fmla="*/ 4731026 h 473102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776587 w 3523460"/>
                <a:gd name="connsiteY9" fmla="*/ 1821199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75655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92761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838333 w 3523460"/>
                <a:gd name="connsiteY4" fmla="*/ 2003886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04092 w 3523460"/>
                <a:gd name="connsiteY7" fmla="*/ 1773290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05024 w 3523460"/>
                <a:gd name="connsiteY10" fmla="*/ 1813042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727477 w 3523460"/>
                <a:gd name="connsiteY0" fmla="*/ 5951236 h 5951236"/>
                <a:gd name="connsiteX1" fmla="*/ 870139 w 3523460"/>
                <a:gd name="connsiteY1" fmla="*/ 4094960 h 5951236"/>
                <a:gd name="connsiteX2" fmla="*/ 432816 w 3523460"/>
                <a:gd name="connsiteY2" fmla="*/ 2274110 h 5951236"/>
                <a:gd name="connsiteX3" fmla="*/ 75008 w 3523460"/>
                <a:gd name="connsiteY3" fmla="*/ 970096 h 5951236"/>
                <a:gd name="connsiteX4" fmla="*/ 750867 w 3523460"/>
                <a:gd name="connsiteY4" fmla="*/ 2107132 h 5951236"/>
                <a:gd name="connsiteX5" fmla="*/ 838333 w 3523460"/>
                <a:gd name="connsiteY5" fmla="*/ 2035571 h 5951236"/>
                <a:gd name="connsiteX6" fmla="*/ 711112 w 3523460"/>
                <a:gd name="connsiteY6" fmla="*/ 214722 h 5951236"/>
                <a:gd name="connsiteX7" fmla="*/ 1235897 w 3523460"/>
                <a:gd name="connsiteY7" fmla="*/ 1868593 h 5951236"/>
                <a:gd name="connsiteX8" fmla="*/ 1315411 w 3523460"/>
                <a:gd name="connsiteY8" fmla="*/ 1852690 h 5951236"/>
                <a:gd name="connsiteX9" fmla="*/ 1458534 w 3523460"/>
                <a:gd name="connsiteY9" fmla="*/ 37 h 5951236"/>
                <a:gd name="connsiteX10" fmla="*/ 1728878 w 3523460"/>
                <a:gd name="connsiteY10" fmla="*/ 1828836 h 5951236"/>
                <a:gd name="connsiteX11" fmla="*/ 1816344 w 3523460"/>
                <a:gd name="connsiteY11" fmla="*/ 1868594 h 5951236"/>
                <a:gd name="connsiteX12" fmla="*/ 2492205 w 3523460"/>
                <a:gd name="connsiteY12" fmla="*/ 333992 h 5951236"/>
                <a:gd name="connsiteX13" fmla="*/ 2221860 w 3523460"/>
                <a:gd name="connsiteY13" fmla="*/ 2011718 h 5951236"/>
                <a:gd name="connsiteX14" fmla="*/ 2325227 w 3523460"/>
                <a:gd name="connsiteY14" fmla="*/ 2711432 h 5951236"/>
                <a:gd name="connsiteX15" fmla="*/ 2762549 w 3523460"/>
                <a:gd name="connsiteY15" fmla="*/ 2266158 h 5951236"/>
                <a:gd name="connsiteX16" fmla="*/ 3509971 w 3523460"/>
                <a:gd name="connsiteY16" fmla="*/ 2162792 h 5951236"/>
                <a:gd name="connsiteX17" fmla="*/ 2778451 w 3523460"/>
                <a:gd name="connsiteY17" fmla="*/ 2942019 h 5951236"/>
                <a:gd name="connsiteX18" fmla="*/ 2118493 w 3523460"/>
                <a:gd name="connsiteY18" fmla="*/ 4007494 h 5951236"/>
                <a:gd name="connsiteX19" fmla="*/ 2229811 w 3523460"/>
                <a:gd name="connsiteY19" fmla="*/ 4731063 h 5951236"/>
                <a:gd name="connsiteX20" fmla="*/ 727477 w 3523460"/>
                <a:gd name="connsiteY20" fmla="*/ 5951236 h 5951236"/>
                <a:gd name="connsiteX0" fmla="*/ 727477 w 3523460"/>
                <a:gd name="connsiteY0" fmla="*/ 595123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727477 w 3523460"/>
                <a:gd name="connsiteY20" fmla="*/ 5951236 h 5980637"/>
                <a:gd name="connsiteX0" fmla="*/ 948466 w 3523460"/>
                <a:gd name="connsiteY0" fmla="*/ 447060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948466 w 3523460"/>
                <a:gd name="connsiteY20" fmla="*/ 4470606 h 5980637"/>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23479 w 3523460"/>
                <a:gd name="connsiteY0" fmla="*/ 448726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23479 w 3523460"/>
                <a:gd name="connsiteY20" fmla="*/ 4487266 h 4522103"/>
                <a:gd name="connsiteX0" fmla="*/ 923479 w 3523460"/>
                <a:gd name="connsiteY0" fmla="*/ 4487266 h 4505443"/>
                <a:gd name="connsiteX1" fmla="*/ 870139 w 3523460"/>
                <a:gd name="connsiteY1" fmla="*/ 4094960 h 4505443"/>
                <a:gd name="connsiteX2" fmla="*/ 432816 w 3523460"/>
                <a:gd name="connsiteY2" fmla="*/ 2274110 h 4505443"/>
                <a:gd name="connsiteX3" fmla="*/ 75008 w 3523460"/>
                <a:gd name="connsiteY3" fmla="*/ 970096 h 4505443"/>
                <a:gd name="connsiteX4" fmla="*/ 750867 w 3523460"/>
                <a:gd name="connsiteY4" fmla="*/ 2107132 h 4505443"/>
                <a:gd name="connsiteX5" fmla="*/ 838333 w 3523460"/>
                <a:gd name="connsiteY5" fmla="*/ 2035571 h 4505443"/>
                <a:gd name="connsiteX6" fmla="*/ 711112 w 3523460"/>
                <a:gd name="connsiteY6" fmla="*/ 214722 h 4505443"/>
                <a:gd name="connsiteX7" fmla="*/ 1235897 w 3523460"/>
                <a:gd name="connsiteY7" fmla="*/ 1868593 h 4505443"/>
                <a:gd name="connsiteX8" fmla="*/ 1315411 w 3523460"/>
                <a:gd name="connsiteY8" fmla="*/ 1852690 h 4505443"/>
                <a:gd name="connsiteX9" fmla="*/ 1458534 w 3523460"/>
                <a:gd name="connsiteY9" fmla="*/ 37 h 4505443"/>
                <a:gd name="connsiteX10" fmla="*/ 1728878 w 3523460"/>
                <a:gd name="connsiteY10" fmla="*/ 1828836 h 4505443"/>
                <a:gd name="connsiteX11" fmla="*/ 1816344 w 3523460"/>
                <a:gd name="connsiteY11" fmla="*/ 1868594 h 4505443"/>
                <a:gd name="connsiteX12" fmla="*/ 2492205 w 3523460"/>
                <a:gd name="connsiteY12" fmla="*/ 333992 h 4505443"/>
                <a:gd name="connsiteX13" fmla="*/ 2221860 w 3523460"/>
                <a:gd name="connsiteY13" fmla="*/ 2011718 h 4505443"/>
                <a:gd name="connsiteX14" fmla="*/ 2325227 w 3523460"/>
                <a:gd name="connsiteY14" fmla="*/ 2711432 h 4505443"/>
                <a:gd name="connsiteX15" fmla="*/ 2762549 w 3523460"/>
                <a:gd name="connsiteY15" fmla="*/ 2266158 h 4505443"/>
                <a:gd name="connsiteX16" fmla="*/ 3509971 w 3523460"/>
                <a:gd name="connsiteY16" fmla="*/ 2162792 h 4505443"/>
                <a:gd name="connsiteX17" fmla="*/ 2778451 w 3523460"/>
                <a:gd name="connsiteY17" fmla="*/ 2942019 h 4505443"/>
                <a:gd name="connsiteX18" fmla="*/ 2118493 w 3523460"/>
                <a:gd name="connsiteY18" fmla="*/ 4007494 h 4505443"/>
                <a:gd name="connsiteX19" fmla="*/ 2118191 w 3523460"/>
                <a:gd name="connsiteY19" fmla="*/ 4505443 h 4505443"/>
                <a:gd name="connsiteX20" fmla="*/ 923479 w 3523460"/>
                <a:gd name="connsiteY20" fmla="*/ 4487266 h 4505443"/>
                <a:gd name="connsiteX0" fmla="*/ 931808 w 3523460"/>
                <a:gd name="connsiteY0" fmla="*/ 4487266 h 4505443"/>
                <a:gd name="connsiteX1" fmla="*/ 870139 w 3523460"/>
                <a:gd name="connsiteY1" fmla="*/ 4094960 h 4505443"/>
                <a:gd name="connsiteX2" fmla="*/ 432816 w 3523460"/>
                <a:gd name="connsiteY2" fmla="*/ 2274110 h 4505443"/>
                <a:gd name="connsiteX3" fmla="*/ 75008 w 3523460"/>
                <a:gd name="connsiteY3" fmla="*/ 970096 h 4505443"/>
                <a:gd name="connsiteX4" fmla="*/ 750867 w 3523460"/>
                <a:gd name="connsiteY4" fmla="*/ 2107132 h 4505443"/>
                <a:gd name="connsiteX5" fmla="*/ 838333 w 3523460"/>
                <a:gd name="connsiteY5" fmla="*/ 2035571 h 4505443"/>
                <a:gd name="connsiteX6" fmla="*/ 711112 w 3523460"/>
                <a:gd name="connsiteY6" fmla="*/ 214722 h 4505443"/>
                <a:gd name="connsiteX7" fmla="*/ 1235897 w 3523460"/>
                <a:gd name="connsiteY7" fmla="*/ 1868593 h 4505443"/>
                <a:gd name="connsiteX8" fmla="*/ 1315411 w 3523460"/>
                <a:gd name="connsiteY8" fmla="*/ 1852690 h 4505443"/>
                <a:gd name="connsiteX9" fmla="*/ 1458534 w 3523460"/>
                <a:gd name="connsiteY9" fmla="*/ 37 h 4505443"/>
                <a:gd name="connsiteX10" fmla="*/ 1728878 w 3523460"/>
                <a:gd name="connsiteY10" fmla="*/ 1828836 h 4505443"/>
                <a:gd name="connsiteX11" fmla="*/ 1816344 w 3523460"/>
                <a:gd name="connsiteY11" fmla="*/ 1868594 h 4505443"/>
                <a:gd name="connsiteX12" fmla="*/ 2492205 w 3523460"/>
                <a:gd name="connsiteY12" fmla="*/ 333992 h 4505443"/>
                <a:gd name="connsiteX13" fmla="*/ 2221860 w 3523460"/>
                <a:gd name="connsiteY13" fmla="*/ 2011718 h 4505443"/>
                <a:gd name="connsiteX14" fmla="*/ 2325227 w 3523460"/>
                <a:gd name="connsiteY14" fmla="*/ 2711432 h 4505443"/>
                <a:gd name="connsiteX15" fmla="*/ 2762549 w 3523460"/>
                <a:gd name="connsiteY15" fmla="*/ 2266158 h 4505443"/>
                <a:gd name="connsiteX16" fmla="*/ 3509971 w 3523460"/>
                <a:gd name="connsiteY16" fmla="*/ 2162792 h 4505443"/>
                <a:gd name="connsiteX17" fmla="*/ 2778451 w 3523460"/>
                <a:gd name="connsiteY17" fmla="*/ 2942019 h 4505443"/>
                <a:gd name="connsiteX18" fmla="*/ 2118493 w 3523460"/>
                <a:gd name="connsiteY18" fmla="*/ 4007494 h 4505443"/>
                <a:gd name="connsiteX19" fmla="*/ 2118191 w 3523460"/>
                <a:gd name="connsiteY19" fmla="*/ 4505443 h 4505443"/>
                <a:gd name="connsiteX20" fmla="*/ 931808 w 3523460"/>
                <a:gd name="connsiteY20" fmla="*/ 4487266 h 4505443"/>
                <a:gd name="connsiteX0" fmla="*/ 931808 w 3523460"/>
                <a:gd name="connsiteY0" fmla="*/ 4487266 h 4505443"/>
                <a:gd name="connsiteX1" fmla="*/ 870139 w 3523460"/>
                <a:gd name="connsiteY1" fmla="*/ 4094960 h 4505443"/>
                <a:gd name="connsiteX2" fmla="*/ 432816 w 3523460"/>
                <a:gd name="connsiteY2" fmla="*/ 2274110 h 4505443"/>
                <a:gd name="connsiteX3" fmla="*/ 75008 w 3523460"/>
                <a:gd name="connsiteY3" fmla="*/ 970096 h 4505443"/>
                <a:gd name="connsiteX4" fmla="*/ 750867 w 3523460"/>
                <a:gd name="connsiteY4" fmla="*/ 2107132 h 4505443"/>
                <a:gd name="connsiteX5" fmla="*/ 838333 w 3523460"/>
                <a:gd name="connsiteY5" fmla="*/ 2035571 h 4505443"/>
                <a:gd name="connsiteX6" fmla="*/ 711112 w 3523460"/>
                <a:gd name="connsiteY6" fmla="*/ 214722 h 4505443"/>
                <a:gd name="connsiteX7" fmla="*/ 1235897 w 3523460"/>
                <a:gd name="connsiteY7" fmla="*/ 1868593 h 4505443"/>
                <a:gd name="connsiteX8" fmla="*/ 1315411 w 3523460"/>
                <a:gd name="connsiteY8" fmla="*/ 1852690 h 4505443"/>
                <a:gd name="connsiteX9" fmla="*/ 1458534 w 3523460"/>
                <a:gd name="connsiteY9" fmla="*/ 37 h 4505443"/>
                <a:gd name="connsiteX10" fmla="*/ 1728878 w 3523460"/>
                <a:gd name="connsiteY10" fmla="*/ 1828836 h 4505443"/>
                <a:gd name="connsiteX11" fmla="*/ 1816344 w 3523460"/>
                <a:gd name="connsiteY11" fmla="*/ 1868594 h 4505443"/>
                <a:gd name="connsiteX12" fmla="*/ 2492205 w 3523460"/>
                <a:gd name="connsiteY12" fmla="*/ 333992 h 4505443"/>
                <a:gd name="connsiteX13" fmla="*/ 2221860 w 3523460"/>
                <a:gd name="connsiteY13" fmla="*/ 2011718 h 4505443"/>
                <a:gd name="connsiteX14" fmla="*/ 2325227 w 3523460"/>
                <a:gd name="connsiteY14" fmla="*/ 2711432 h 4505443"/>
                <a:gd name="connsiteX15" fmla="*/ 2762549 w 3523460"/>
                <a:gd name="connsiteY15" fmla="*/ 2266158 h 4505443"/>
                <a:gd name="connsiteX16" fmla="*/ 3509971 w 3523460"/>
                <a:gd name="connsiteY16" fmla="*/ 2162792 h 4505443"/>
                <a:gd name="connsiteX17" fmla="*/ 2778451 w 3523460"/>
                <a:gd name="connsiteY17" fmla="*/ 2942019 h 4505443"/>
                <a:gd name="connsiteX18" fmla="*/ 2118493 w 3523460"/>
                <a:gd name="connsiteY18" fmla="*/ 4007494 h 4505443"/>
                <a:gd name="connsiteX19" fmla="*/ 2118191 w 3523460"/>
                <a:gd name="connsiteY19" fmla="*/ 4505443 h 4505443"/>
                <a:gd name="connsiteX20" fmla="*/ 931808 w 3523460"/>
                <a:gd name="connsiteY20" fmla="*/ 4487266 h 4505443"/>
                <a:gd name="connsiteX0" fmla="*/ 931808 w 3523460"/>
                <a:gd name="connsiteY0" fmla="*/ 4487266 h 4505443"/>
                <a:gd name="connsiteX1" fmla="*/ 870139 w 3523460"/>
                <a:gd name="connsiteY1" fmla="*/ 4094960 h 4505443"/>
                <a:gd name="connsiteX2" fmla="*/ 432816 w 3523460"/>
                <a:gd name="connsiteY2" fmla="*/ 2274110 h 4505443"/>
                <a:gd name="connsiteX3" fmla="*/ 75008 w 3523460"/>
                <a:gd name="connsiteY3" fmla="*/ 970096 h 4505443"/>
                <a:gd name="connsiteX4" fmla="*/ 750867 w 3523460"/>
                <a:gd name="connsiteY4" fmla="*/ 2107132 h 4505443"/>
                <a:gd name="connsiteX5" fmla="*/ 838333 w 3523460"/>
                <a:gd name="connsiteY5" fmla="*/ 2035571 h 4505443"/>
                <a:gd name="connsiteX6" fmla="*/ 711112 w 3523460"/>
                <a:gd name="connsiteY6" fmla="*/ 214722 h 4505443"/>
                <a:gd name="connsiteX7" fmla="*/ 1235897 w 3523460"/>
                <a:gd name="connsiteY7" fmla="*/ 1868593 h 4505443"/>
                <a:gd name="connsiteX8" fmla="*/ 1315411 w 3523460"/>
                <a:gd name="connsiteY8" fmla="*/ 1852690 h 4505443"/>
                <a:gd name="connsiteX9" fmla="*/ 1458534 w 3523460"/>
                <a:gd name="connsiteY9" fmla="*/ 37 h 4505443"/>
                <a:gd name="connsiteX10" fmla="*/ 1728878 w 3523460"/>
                <a:gd name="connsiteY10" fmla="*/ 1828836 h 4505443"/>
                <a:gd name="connsiteX11" fmla="*/ 1816344 w 3523460"/>
                <a:gd name="connsiteY11" fmla="*/ 1868594 h 4505443"/>
                <a:gd name="connsiteX12" fmla="*/ 2492205 w 3523460"/>
                <a:gd name="connsiteY12" fmla="*/ 333992 h 4505443"/>
                <a:gd name="connsiteX13" fmla="*/ 2221860 w 3523460"/>
                <a:gd name="connsiteY13" fmla="*/ 2011718 h 4505443"/>
                <a:gd name="connsiteX14" fmla="*/ 2325227 w 3523460"/>
                <a:gd name="connsiteY14" fmla="*/ 2711432 h 4505443"/>
                <a:gd name="connsiteX15" fmla="*/ 2762549 w 3523460"/>
                <a:gd name="connsiteY15" fmla="*/ 2266158 h 4505443"/>
                <a:gd name="connsiteX16" fmla="*/ 3509971 w 3523460"/>
                <a:gd name="connsiteY16" fmla="*/ 2162792 h 4505443"/>
                <a:gd name="connsiteX17" fmla="*/ 2778451 w 3523460"/>
                <a:gd name="connsiteY17" fmla="*/ 2942019 h 4505443"/>
                <a:gd name="connsiteX18" fmla="*/ 2118493 w 3523460"/>
                <a:gd name="connsiteY18" fmla="*/ 4007494 h 4505443"/>
                <a:gd name="connsiteX19" fmla="*/ 2118191 w 3523460"/>
                <a:gd name="connsiteY19" fmla="*/ 4505443 h 4505443"/>
                <a:gd name="connsiteX20" fmla="*/ 931808 w 3523460"/>
                <a:gd name="connsiteY20" fmla="*/ 4487266 h 4505443"/>
                <a:gd name="connsiteX0" fmla="*/ 931808 w 3523460"/>
                <a:gd name="connsiteY0" fmla="*/ 4487266 h 4505443"/>
                <a:gd name="connsiteX1" fmla="*/ 870139 w 3523460"/>
                <a:gd name="connsiteY1" fmla="*/ 4094960 h 4505443"/>
                <a:gd name="connsiteX2" fmla="*/ 432816 w 3523460"/>
                <a:gd name="connsiteY2" fmla="*/ 2274110 h 4505443"/>
                <a:gd name="connsiteX3" fmla="*/ 75008 w 3523460"/>
                <a:gd name="connsiteY3" fmla="*/ 970096 h 4505443"/>
                <a:gd name="connsiteX4" fmla="*/ 750867 w 3523460"/>
                <a:gd name="connsiteY4" fmla="*/ 2107132 h 4505443"/>
                <a:gd name="connsiteX5" fmla="*/ 838333 w 3523460"/>
                <a:gd name="connsiteY5" fmla="*/ 2035571 h 4505443"/>
                <a:gd name="connsiteX6" fmla="*/ 711112 w 3523460"/>
                <a:gd name="connsiteY6" fmla="*/ 214722 h 4505443"/>
                <a:gd name="connsiteX7" fmla="*/ 1235897 w 3523460"/>
                <a:gd name="connsiteY7" fmla="*/ 1868593 h 4505443"/>
                <a:gd name="connsiteX8" fmla="*/ 1315411 w 3523460"/>
                <a:gd name="connsiteY8" fmla="*/ 1852690 h 4505443"/>
                <a:gd name="connsiteX9" fmla="*/ 1458534 w 3523460"/>
                <a:gd name="connsiteY9" fmla="*/ 37 h 4505443"/>
                <a:gd name="connsiteX10" fmla="*/ 1728878 w 3523460"/>
                <a:gd name="connsiteY10" fmla="*/ 1828836 h 4505443"/>
                <a:gd name="connsiteX11" fmla="*/ 1816344 w 3523460"/>
                <a:gd name="connsiteY11" fmla="*/ 1868594 h 4505443"/>
                <a:gd name="connsiteX12" fmla="*/ 2492205 w 3523460"/>
                <a:gd name="connsiteY12" fmla="*/ 333992 h 4505443"/>
                <a:gd name="connsiteX13" fmla="*/ 2221860 w 3523460"/>
                <a:gd name="connsiteY13" fmla="*/ 2011718 h 4505443"/>
                <a:gd name="connsiteX14" fmla="*/ 2325227 w 3523460"/>
                <a:gd name="connsiteY14" fmla="*/ 2711432 h 4505443"/>
                <a:gd name="connsiteX15" fmla="*/ 2762549 w 3523460"/>
                <a:gd name="connsiteY15" fmla="*/ 2266158 h 4505443"/>
                <a:gd name="connsiteX16" fmla="*/ 3509971 w 3523460"/>
                <a:gd name="connsiteY16" fmla="*/ 2162792 h 4505443"/>
                <a:gd name="connsiteX17" fmla="*/ 2778451 w 3523460"/>
                <a:gd name="connsiteY17" fmla="*/ 2942019 h 4505443"/>
                <a:gd name="connsiteX18" fmla="*/ 2118493 w 3523460"/>
                <a:gd name="connsiteY18" fmla="*/ 4007494 h 4505443"/>
                <a:gd name="connsiteX19" fmla="*/ 2118191 w 3523460"/>
                <a:gd name="connsiteY19" fmla="*/ 4505443 h 4505443"/>
                <a:gd name="connsiteX20" fmla="*/ 931808 w 3523460"/>
                <a:gd name="connsiteY20" fmla="*/ 4487266 h 450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460" h="4505443">
                  <a:moveTo>
                    <a:pt x="931808" y="4487266"/>
                  </a:moveTo>
                  <a:cubicBezTo>
                    <a:pt x="914969" y="4366857"/>
                    <a:pt x="952895" y="4293750"/>
                    <a:pt x="870139" y="4094960"/>
                  </a:cubicBezTo>
                  <a:cubicBezTo>
                    <a:pt x="560039" y="3546320"/>
                    <a:pt x="456669" y="2926117"/>
                    <a:pt x="432816" y="2274110"/>
                  </a:cubicBezTo>
                  <a:cubicBezTo>
                    <a:pt x="313547" y="1839439"/>
                    <a:pt x="-187386" y="1134423"/>
                    <a:pt x="75008" y="970096"/>
                  </a:cubicBezTo>
                  <a:cubicBezTo>
                    <a:pt x="248612" y="927688"/>
                    <a:pt x="623646" y="1934854"/>
                    <a:pt x="750867" y="2107132"/>
                  </a:cubicBezTo>
                  <a:cubicBezTo>
                    <a:pt x="790624" y="2183994"/>
                    <a:pt x="862187" y="2105807"/>
                    <a:pt x="838333" y="2035571"/>
                  </a:cubicBezTo>
                  <a:cubicBezTo>
                    <a:pt x="716413" y="1433922"/>
                    <a:pt x="427516" y="251827"/>
                    <a:pt x="711112" y="214722"/>
                  </a:cubicBezTo>
                  <a:cubicBezTo>
                    <a:pt x="909896" y="184242"/>
                    <a:pt x="1157709" y="1578371"/>
                    <a:pt x="1235897" y="1868593"/>
                  </a:cubicBezTo>
                  <a:cubicBezTo>
                    <a:pt x="1242524" y="1928227"/>
                    <a:pt x="1311436" y="2047497"/>
                    <a:pt x="1315411" y="1852690"/>
                  </a:cubicBezTo>
                  <a:cubicBezTo>
                    <a:pt x="1312761" y="1280197"/>
                    <a:pt x="1159035" y="-7915"/>
                    <a:pt x="1458534" y="37"/>
                  </a:cubicBezTo>
                  <a:cubicBezTo>
                    <a:pt x="1693099" y="-7916"/>
                    <a:pt x="1707674" y="1541264"/>
                    <a:pt x="1728878" y="1828836"/>
                  </a:cubicBezTo>
                  <a:cubicBezTo>
                    <a:pt x="1734180" y="1917625"/>
                    <a:pt x="1764661" y="1916301"/>
                    <a:pt x="1816344" y="1868594"/>
                  </a:cubicBezTo>
                  <a:cubicBezTo>
                    <a:pt x="2054883" y="1372963"/>
                    <a:pt x="2198007" y="241226"/>
                    <a:pt x="2492205" y="333992"/>
                  </a:cubicBezTo>
                  <a:cubicBezTo>
                    <a:pt x="2781103" y="421456"/>
                    <a:pt x="2314625" y="1471029"/>
                    <a:pt x="2221860" y="2011718"/>
                  </a:cubicBezTo>
                  <a:lnTo>
                    <a:pt x="2325227" y="2711432"/>
                  </a:lnTo>
                  <a:cubicBezTo>
                    <a:pt x="2439196" y="2563007"/>
                    <a:pt x="2584970" y="2406632"/>
                    <a:pt x="2762549" y="2266158"/>
                  </a:cubicBezTo>
                  <a:cubicBezTo>
                    <a:pt x="3043495" y="1897748"/>
                    <a:pt x="3618639" y="2022319"/>
                    <a:pt x="3509971" y="2162792"/>
                  </a:cubicBezTo>
                  <a:cubicBezTo>
                    <a:pt x="3266131" y="2446388"/>
                    <a:pt x="2982534" y="2594812"/>
                    <a:pt x="2778451" y="2942019"/>
                  </a:cubicBezTo>
                  <a:cubicBezTo>
                    <a:pt x="2558465" y="3336933"/>
                    <a:pt x="2370285" y="3707995"/>
                    <a:pt x="2118493" y="4007494"/>
                  </a:cubicBezTo>
                  <a:cubicBezTo>
                    <a:pt x="2106001" y="4229757"/>
                    <a:pt x="2081085" y="4264253"/>
                    <a:pt x="2118191" y="4505443"/>
                  </a:cubicBezTo>
                  <a:cubicBezTo>
                    <a:pt x="1725506" y="4488277"/>
                    <a:pt x="1324493" y="4504432"/>
                    <a:pt x="931808" y="4487266"/>
                  </a:cubicBezTo>
                  <a:close/>
                </a:path>
              </a:pathLst>
            </a:cu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ko-KR" altLang="en-US" sz="1600">
                <a:solidFill>
                  <a:prstClr val="white"/>
                </a:solidFill>
                <a:latin typeface="Verdana" panose="020B0604030504040204" pitchFamily="34" charset="0"/>
                <a:ea typeface="Arial Unicode MS"/>
                <a:cs typeface="Verdana" panose="020B0604030504040204" pitchFamily="34" charset="0"/>
              </a:endParaRPr>
            </a:p>
          </p:txBody>
        </p:sp>
        <p:sp>
          <p:nvSpPr>
            <p:cNvPr id="43" name="Freeform 9">
              <a:extLst>
                <a:ext uri="{FF2B5EF4-FFF2-40B4-BE49-F238E27FC236}">
                  <a16:creationId xmlns:a16="http://schemas.microsoft.com/office/drawing/2014/main" id="{6921425C-C473-486C-8ABB-01F900F83D2D}"/>
                </a:ext>
              </a:extLst>
            </p:cNvPr>
            <p:cNvSpPr/>
            <p:nvPr/>
          </p:nvSpPr>
          <p:spPr>
            <a:xfrm flipH="1">
              <a:off x="1016436" y="5118688"/>
              <a:ext cx="1578802" cy="1483571"/>
            </a:xfrm>
            <a:custGeom>
              <a:avLst/>
              <a:gdLst/>
              <a:ahLst/>
              <a:cxnLst/>
              <a:rect l="l" t="t" r="r" b="b"/>
              <a:pathLst>
                <a:path w="1224747" h="1150872">
                  <a:moveTo>
                    <a:pt x="506983" y="13"/>
                  </a:moveTo>
                  <a:cubicBezTo>
                    <a:pt x="402878" y="-2751"/>
                    <a:pt x="456313" y="444994"/>
                    <a:pt x="457234" y="643991"/>
                  </a:cubicBezTo>
                  <a:cubicBezTo>
                    <a:pt x="455852" y="711705"/>
                    <a:pt x="431899" y="670247"/>
                    <a:pt x="429595" y="649519"/>
                  </a:cubicBezTo>
                  <a:cubicBezTo>
                    <a:pt x="402417" y="548638"/>
                    <a:pt x="316278" y="64042"/>
                    <a:pt x="247181" y="74637"/>
                  </a:cubicBezTo>
                  <a:cubicBezTo>
                    <a:pt x="148604" y="87535"/>
                    <a:pt x="249024" y="498428"/>
                    <a:pt x="291403" y="707560"/>
                  </a:cubicBezTo>
                  <a:cubicBezTo>
                    <a:pt x="299694" y="731974"/>
                    <a:pt x="274819" y="759151"/>
                    <a:pt x="261000" y="732434"/>
                  </a:cubicBezTo>
                  <a:cubicBezTo>
                    <a:pt x="216778" y="672551"/>
                    <a:pt x="86417" y="322462"/>
                    <a:pt x="26073" y="337203"/>
                  </a:cubicBezTo>
                  <a:cubicBezTo>
                    <a:pt x="-65135" y="394323"/>
                    <a:pt x="108988" y="639385"/>
                    <a:pt x="150446" y="790475"/>
                  </a:cubicBezTo>
                  <a:cubicBezTo>
                    <a:pt x="154996" y="914832"/>
                    <a:pt x="167867" y="1035860"/>
                    <a:pt x="198006" y="1150872"/>
                  </a:cubicBezTo>
                  <a:lnTo>
                    <a:pt x="894045" y="1150872"/>
                  </a:lnTo>
                  <a:lnTo>
                    <a:pt x="965784" y="1022639"/>
                  </a:lnTo>
                  <a:cubicBezTo>
                    <a:pt x="1036722" y="901951"/>
                    <a:pt x="1135300" y="850359"/>
                    <a:pt x="1220058" y="751781"/>
                  </a:cubicBezTo>
                  <a:cubicBezTo>
                    <a:pt x="1257831" y="702953"/>
                    <a:pt x="1057912" y="659653"/>
                    <a:pt x="960256" y="787711"/>
                  </a:cubicBezTo>
                  <a:cubicBezTo>
                    <a:pt x="898530" y="836540"/>
                    <a:pt x="847859" y="890895"/>
                    <a:pt x="808244" y="942487"/>
                  </a:cubicBezTo>
                  <a:lnTo>
                    <a:pt x="772314" y="699269"/>
                  </a:lnTo>
                  <a:cubicBezTo>
                    <a:pt x="804559" y="511326"/>
                    <a:pt x="966705" y="146497"/>
                    <a:pt x="866285" y="116095"/>
                  </a:cubicBezTo>
                  <a:cubicBezTo>
                    <a:pt x="764023" y="83850"/>
                    <a:pt x="714273" y="477239"/>
                    <a:pt x="631357" y="649519"/>
                  </a:cubicBezTo>
                  <a:cubicBezTo>
                    <a:pt x="613392" y="666102"/>
                    <a:pt x="602797" y="666562"/>
                    <a:pt x="600954" y="635699"/>
                  </a:cubicBezTo>
                  <a:cubicBezTo>
                    <a:pt x="593584" y="535740"/>
                    <a:pt x="588518" y="-2752"/>
                    <a:pt x="506983" y="13"/>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ko-KR" altLang="en-US" sz="1600">
                <a:solidFill>
                  <a:prstClr val="white"/>
                </a:solidFill>
                <a:latin typeface="Verdana" panose="020B0604030504040204" pitchFamily="34" charset="0"/>
                <a:ea typeface="Arial Unicode MS"/>
                <a:cs typeface="Verdana" panose="020B0604030504040204" pitchFamily="34" charset="0"/>
              </a:endParaRPr>
            </a:p>
          </p:txBody>
        </p:sp>
      </p:grpSp>
      <p:grpSp>
        <p:nvGrpSpPr>
          <p:cNvPr id="44" name="그룹 18">
            <a:extLst>
              <a:ext uri="{FF2B5EF4-FFF2-40B4-BE49-F238E27FC236}">
                <a16:creationId xmlns:a16="http://schemas.microsoft.com/office/drawing/2014/main" id="{1F98E24A-1489-4745-A2AD-D02E9AA2B93F}"/>
              </a:ext>
            </a:extLst>
          </p:cNvPr>
          <p:cNvGrpSpPr/>
          <p:nvPr/>
        </p:nvGrpSpPr>
        <p:grpSpPr>
          <a:xfrm>
            <a:off x="2572031" y="3908673"/>
            <a:ext cx="3710347" cy="2672527"/>
            <a:chOff x="1016436" y="3876641"/>
            <a:chExt cx="3796962" cy="2734917"/>
          </a:xfrm>
        </p:grpSpPr>
        <p:sp>
          <p:nvSpPr>
            <p:cNvPr id="45" name="Freeform 5">
              <a:extLst>
                <a:ext uri="{FF2B5EF4-FFF2-40B4-BE49-F238E27FC236}">
                  <a16:creationId xmlns:a16="http://schemas.microsoft.com/office/drawing/2014/main" id="{15611DE3-D470-41C3-B42F-6CB989F1D812}"/>
                </a:ext>
              </a:extLst>
            </p:cNvPr>
            <p:cNvSpPr/>
            <p:nvPr/>
          </p:nvSpPr>
          <p:spPr>
            <a:xfrm>
              <a:off x="3234596" y="3876641"/>
              <a:ext cx="1578802" cy="2734917"/>
            </a:xfrm>
            <a:custGeom>
              <a:avLst/>
              <a:gdLst>
                <a:gd name="connsiteX0" fmla="*/ 811033 w 3490622"/>
                <a:gd name="connsiteY0" fmla="*/ 4778734 h 4778734"/>
                <a:gd name="connsiteX1" fmla="*/ 803081 w 3490622"/>
                <a:gd name="connsiteY1" fmla="*/ 4341412 h 4778734"/>
                <a:gd name="connsiteX2" fmla="*/ 437321 w 3490622"/>
                <a:gd name="connsiteY2" fmla="*/ 2313830 h 4778734"/>
                <a:gd name="connsiteX3" fmla="*/ 0 w 3490622"/>
                <a:gd name="connsiteY3" fmla="*/ 938254 h 4778734"/>
                <a:gd name="connsiteX4" fmla="*/ 747422 w 3490622"/>
                <a:gd name="connsiteY4" fmla="*/ 2019631 h 4778734"/>
                <a:gd name="connsiteX5" fmla="*/ 667909 w 3490622"/>
                <a:gd name="connsiteY5" fmla="*/ 182880 h 4778734"/>
                <a:gd name="connsiteX6" fmla="*/ 1264257 w 3490622"/>
                <a:gd name="connsiteY6" fmla="*/ 1804946 h 4778734"/>
                <a:gd name="connsiteX7" fmla="*/ 1407380 w 3490622"/>
                <a:gd name="connsiteY7" fmla="*/ 0 h 4778734"/>
                <a:gd name="connsiteX8" fmla="*/ 1757238 w 3490622"/>
                <a:gd name="connsiteY8" fmla="*/ 1868557 h 4778734"/>
                <a:gd name="connsiteX9" fmla="*/ 2456953 w 3490622"/>
                <a:gd name="connsiteY9" fmla="*/ 333955 h 4778734"/>
                <a:gd name="connsiteX10" fmla="*/ 2194560 w 3490622"/>
                <a:gd name="connsiteY10" fmla="*/ 2003729 h 4778734"/>
                <a:gd name="connsiteX11" fmla="*/ 2305878 w 3490622"/>
                <a:gd name="connsiteY11" fmla="*/ 2759103 h 4778734"/>
                <a:gd name="connsiteX12" fmla="*/ 2623930 w 3490622"/>
                <a:gd name="connsiteY12" fmla="*/ 2361537 h 4778734"/>
                <a:gd name="connsiteX13" fmla="*/ 3490622 w 3490622"/>
                <a:gd name="connsiteY13" fmla="*/ 2210463 h 4778734"/>
                <a:gd name="connsiteX14" fmla="*/ 2759102 w 3490622"/>
                <a:gd name="connsiteY14" fmla="*/ 2989690 h 4778734"/>
                <a:gd name="connsiteX15" fmla="*/ 2051436 w 3490622"/>
                <a:gd name="connsiteY15" fmla="*/ 4007457 h 4778734"/>
                <a:gd name="connsiteX16" fmla="*/ 2210462 w 3490622"/>
                <a:gd name="connsiteY16" fmla="*/ 4778734 h 4778734"/>
                <a:gd name="connsiteX17" fmla="*/ 811033 w 3490622"/>
                <a:gd name="connsiteY17" fmla="*/ 4778734 h 4778734"/>
                <a:gd name="connsiteX0" fmla="*/ 755374 w 3434963"/>
                <a:gd name="connsiteY0" fmla="*/ 4778734 h 4778734"/>
                <a:gd name="connsiteX1" fmla="*/ 747422 w 3434963"/>
                <a:gd name="connsiteY1" fmla="*/ 4341412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46514"/>
                <a:gd name="connsiteY0" fmla="*/ 4778734 h 4778734"/>
                <a:gd name="connsiteX1" fmla="*/ 795131 w 3446514"/>
                <a:gd name="connsiteY1" fmla="*/ 4142631 h 4778734"/>
                <a:gd name="connsiteX2" fmla="*/ 381662 w 3446514"/>
                <a:gd name="connsiteY2" fmla="*/ 2313830 h 4778734"/>
                <a:gd name="connsiteX3" fmla="*/ 0 w 3446514"/>
                <a:gd name="connsiteY3" fmla="*/ 1017767 h 4778734"/>
                <a:gd name="connsiteX4" fmla="*/ 691763 w 3446514"/>
                <a:gd name="connsiteY4" fmla="*/ 2019631 h 4778734"/>
                <a:gd name="connsiteX5" fmla="*/ 612250 w 3446514"/>
                <a:gd name="connsiteY5" fmla="*/ 182880 h 4778734"/>
                <a:gd name="connsiteX6" fmla="*/ 1208598 w 3446514"/>
                <a:gd name="connsiteY6" fmla="*/ 1804946 h 4778734"/>
                <a:gd name="connsiteX7" fmla="*/ 1351721 w 3446514"/>
                <a:gd name="connsiteY7" fmla="*/ 0 h 4778734"/>
                <a:gd name="connsiteX8" fmla="*/ 1701579 w 3446514"/>
                <a:gd name="connsiteY8" fmla="*/ 1868557 h 4778734"/>
                <a:gd name="connsiteX9" fmla="*/ 2401294 w 3446514"/>
                <a:gd name="connsiteY9" fmla="*/ 333955 h 4778734"/>
                <a:gd name="connsiteX10" fmla="*/ 2138901 w 3446514"/>
                <a:gd name="connsiteY10" fmla="*/ 2003729 h 4778734"/>
                <a:gd name="connsiteX11" fmla="*/ 2250219 w 3446514"/>
                <a:gd name="connsiteY11" fmla="*/ 2759103 h 4778734"/>
                <a:gd name="connsiteX12" fmla="*/ 2568271 w 3446514"/>
                <a:gd name="connsiteY12" fmla="*/ 2361537 h 4778734"/>
                <a:gd name="connsiteX13" fmla="*/ 3434963 w 3446514"/>
                <a:gd name="connsiteY13" fmla="*/ 2210463 h 4778734"/>
                <a:gd name="connsiteX14" fmla="*/ 2703443 w 3446514"/>
                <a:gd name="connsiteY14" fmla="*/ 2989690 h 4778734"/>
                <a:gd name="connsiteX15" fmla="*/ 2043485 w 3446514"/>
                <a:gd name="connsiteY15" fmla="*/ 4055165 h 4778734"/>
                <a:gd name="connsiteX16" fmla="*/ 2154803 w 3446514"/>
                <a:gd name="connsiteY16" fmla="*/ 4778734 h 4778734"/>
                <a:gd name="connsiteX17" fmla="*/ 755374 w 3446514"/>
                <a:gd name="connsiteY17" fmla="*/ 4778734 h 4778734"/>
                <a:gd name="connsiteX0" fmla="*/ 755374 w 3448610"/>
                <a:gd name="connsiteY0" fmla="*/ 4778734 h 4778734"/>
                <a:gd name="connsiteX1" fmla="*/ 795131 w 3448610"/>
                <a:gd name="connsiteY1" fmla="*/ 4142631 h 4778734"/>
                <a:gd name="connsiteX2" fmla="*/ 381662 w 3448610"/>
                <a:gd name="connsiteY2" fmla="*/ 2313830 h 4778734"/>
                <a:gd name="connsiteX3" fmla="*/ 0 w 3448610"/>
                <a:gd name="connsiteY3" fmla="*/ 1017767 h 4778734"/>
                <a:gd name="connsiteX4" fmla="*/ 691763 w 3448610"/>
                <a:gd name="connsiteY4" fmla="*/ 2019631 h 4778734"/>
                <a:gd name="connsiteX5" fmla="*/ 612250 w 3448610"/>
                <a:gd name="connsiteY5" fmla="*/ 182880 h 4778734"/>
                <a:gd name="connsiteX6" fmla="*/ 1208598 w 3448610"/>
                <a:gd name="connsiteY6" fmla="*/ 1804946 h 4778734"/>
                <a:gd name="connsiteX7" fmla="*/ 1351721 w 3448610"/>
                <a:gd name="connsiteY7" fmla="*/ 0 h 4778734"/>
                <a:gd name="connsiteX8" fmla="*/ 1701579 w 3448610"/>
                <a:gd name="connsiteY8" fmla="*/ 1868557 h 4778734"/>
                <a:gd name="connsiteX9" fmla="*/ 2401294 w 3448610"/>
                <a:gd name="connsiteY9" fmla="*/ 333955 h 4778734"/>
                <a:gd name="connsiteX10" fmla="*/ 2138901 w 3448610"/>
                <a:gd name="connsiteY10" fmla="*/ 2003729 h 4778734"/>
                <a:gd name="connsiteX11" fmla="*/ 2250219 w 3448610"/>
                <a:gd name="connsiteY11" fmla="*/ 2759103 h 4778734"/>
                <a:gd name="connsiteX12" fmla="*/ 2687541 w 3448610"/>
                <a:gd name="connsiteY12" fmla="*/ 2313829 h 4778734"/>
                <a:gd name="connsiteX13" fmla="*/ 3434963 w 3448610"/>
                <a:gd name="connsiteY13" fmla="*/ 2210463 h 4778734"/>
                <a:gd name="connsiteX14" fmla="*/ 2703443 w 3448610"/>
                <a:gd name="connsiteY14" fmla="*/ 2989690 h 4778734"/>
                <a:gd name="connsiteX15" fmla="*/ 2043485 w 3448610"/>
                <a:gd name="connsiteY15" fmla="*/ 4055165 h 4778734"/>
                <a:gd name="connsiteX16" fmla="*/ 2154803 w 3448610"/>
                <a:gd name="connsiteY16" fmla="*/ 4778734 h 4778734"/>
                <a:gd name="connsiteX17" fmla="*/ 755374 w 3448610"/>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51801 w 3523460"/>
                <a:gd name="connsiteY6" fmla="*/ 1812897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31026 h 4731026"/>
                <a:gd name="connsiteX1" fmla="*/ 870139 w 3523460"/>
                <a:gd name="connsiteY1" fmla="*/ 4094923 h 4731026"/>
                <a:gd name="connsiteX2" fmla="*/ 432816 w 3523460"/>
                <a:gd name="connsiteY2" fmla="*/ 2274073 h 4731026"/>
                <a:gd name="connsiteX3" fmla="*/ 75008 w 3523460"/>
                <a:gd name="connsiteY3" fmla="*/ 970059 h 4731026"/>
                <a:gd name="connsiteX4" fmla="*/ 766771 w 3523460"/>
                <a:gd name="connsiteY4" fmla="*/ 1971923 h 4731026"/>
                <a:gd name="connsiteX5" fmla="*/ 711112 w 3523460"/>
                <a:gd name="connsiteY5" fmla="*/ 214685 h 4731026"/>
                <a:gd name="connsiteX6" fmla="*/ 1251801 w 3523460"/>
                <a:gd name="connsiteY6" fmla="*/ 1765189 h 4731026"/>
                <a:gd name="connsiteX7" fmla="*/ 1458534 w 3523460"/>
                <a:gd name="connsiteY7" fmla="*/ 0 h 4731026"/>
                <a:gd name="connsiteX8" fmla="*/ 1776587 w 3523460"/>
                <a:gd name="connsiteY8" fmla="*/ 1820849 h 4731026"/>
                <a:gd name="connsiteX9" fmla="*/ 2476302 w 3523460"/>
                <a:gd name="connsiteY9" fmla="*/ 286247 h 4731026"/>
                <a:gd name="connsiteX10" fmla="*/ 2213909 w 3523460"/>
                <a:gd name="connsiteY10" fmla="*/ 1956021 h 4731026"/>
                <a:gd name="connsiteX11" fmla="*/ 2325227 w 3523460"/>
                <a:gd name="connsiteY11" fmla="*/ 2711395 h 4731026"/>
                <a:gd name="connsiteX12" fmla="*/ 2762549 w 3523460"/>
                <a:gd name="connsiteY12" fmla="*/ 2266121 h 4731026"/>
                <a:gd name="connsiteX13" fmla="*/ 3509971 w 3523460"/>
                <a:gd name="connsiteY13" fmla="*/ 2162755 h 4731026"/>
                <a:gd name="connsiteX14" fmla="*/ 2778451 w 3523460"/>
                <a:gd name="connsiteY14" fmla="*/ 2941982 h 4731026"/>
                <a:gd name="connsiteX15" fmla="*/ 2118493 w 3523460"/>
                <a:gd name="connsiteY15" fmla="*/ 4007457 h 4731026"/>
                <a:gd name="connsiteX16" fmla="*/ 2229811 w 3523460"/>
                <a:gd name="connsiteY16" fmla="*/ 4731026 h 4731026"/>
                <a:gd name="connsiteX17" fmla="*/ 830382 w 3523460"/>
                <a:gd name="connsiteY17" fmla="*/ 4731026 h 473102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776587 w 3523460"/>
                <a:gd name="connsiteY9" fmla="*/ 1821199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75655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92761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838333 w 3523460"/>
                <a:gd name="connsiteY4" fmla="*/ 2003886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04092 w 3523460"/>
                <a:gd name="connsiteY7" fmla="*/ 1773290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05024 w 3523460"/>
                <a:gd name="connsiteY10" fmla="*/ 1813042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727477 w 3523460"/>
                <a:gd name="connsiteY0" fmla="*/ 5951236 h 5951236"/>
                <a:gd name="connsiteX1" fmla="*/ 870139 w 3523460"/>
                <a:gd name="connsiteY1" fmla="*/ 4094960 h 5951236"/>
                <a:gd name="connsiteX2" fmla="*/ 432816 w 3523460"/>
                <a:gd name="connsiteY2" fmla="*/ 2274110 h 5951236"/>
                <a:gd name="connsiteX3" fmla="*/ 75008 w 3523460"/>
                <a:gd name="connsiteY3" fmla="*/ 970096 h 5951236"/>
                <a:gd name="connsiteX4" fmla="*/ 750867 w 3523460"/>
                <a:gd name="connsiteY4" fmla="*/ 2107132 h 5951236"/>
                <a:gd name="connsiteX5" fmla="*/ 838333 w 3523460"/>
                <a:gd name="connsiteY5" fmla="*/ 2035571 h 5951236"/>
                <a:gd name="connsiteX6" fmla="*/ 711112 w 3523460"/>
                <a:gd name="connsiteY6" fmla="*/ 214722 h 5951236"/>
                <a:gd name="connsiteX7" fmla="*/ 1235897 w 3523460"/>
                <a:gd name="connsiteY7" fmla="*/ 1868593 h 5951236"/>
                <a:gd name="connsiteX8" fmla="*/ 1315411 w 3523460"/>
                <a:gd name="connsiteY8" fmla="*/ 1852690 h 5951236"/>
                <a:gd name="connsiteX9" fmla="*/ 1458534 w 3523460"/>
                <a:gd name="connsiteY9" fmla="*/ 37 h 5951236"/>
                <a:gd name="connsiteX10" fmla="*/ 1728878 w 3523460"/>
                <a:gd name="connsiteY10" fmla="*/ 1828836 h 5951236"/>
                <a:gd name="connsiteX11" fmla="*/ 1816344 w 3523460"/>
                <a:gd name="connsiteY11" fmla="*/ 1868594 h 5951236"/>
                <a:gd name="connsiteX12" fmla="*/ 2492205 w 3523460"/>
                <a:gd name="connsiteY12" fmla="*/ 333992 h 5951236"/>
                <a:gd name="connsiteX13" fmla="*/ 2221860 w 3523460"/>
                <a:gd name="connsiteY13" fmla="*/ 2011718 h 5951236"/>
                <a:gd name="connsiteX14" fmla="*/ 2325227 w 3523460"/>
                <a:gd name="connsiteY14" fmla="*/ 2711432 h 5951236"/>
                <a:gd name="connsiteX15" fmla="*/ 2762549 w 3523460"/>
                <a:gd name="connsiteY15" fmla="*/ 2266158 h 5951236"/>
                <a:gd name="connsiteX16" fmla="*/ 3509971 w 3523460"/>
                <a:gd name="connsiteY16" fmla="*/ 2162792 h 5951236"/>
                <a:gd name="connsiteX17" fmla="*/ 2778451 w 3523460"/>
                <a:gd name="connsiteY17" fmla="*/ 2942019 h 5951236"/>
                <a:gd name="connsiteX18" fmla="*/ 2118493 w 3523460"/>
                <a:gd name="connsiteY18" fmla="*/ 4007494 h 5951236"/>
                <a:gd name="connsiteX19" fmla="*/ 2229811 w 3523460"/>
                <a:gd name="connsiteY19" fmla="*/ 4731063 h 5951236"/>
                <a:gd name="connsiteX20" fmla="*/ 727477 w 3523460"/>
                <a:gd name="connsiteY20" fmla="*/ 5951236 h 5951236"/>
                <a:gd name="connsiteX0" fmla="*/ 727477 w 3523460"/>
                <a:gd name="connsiteY0" fmla="*/ 595123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727477 w 3523460"/>
                <a:gd name="connsiteY20" fmla="*/ 5951236 h 5980637"/>
                <a:gd name="connsiteX0" fmla="*/ 948466 w 3523460"/>
                <a:gd name="connsiteY0" fmla="*/ 447060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948466 w 3523460"/>
                <a:gd name="connsiteY20" fmla="*/ 4470606 h 5980637"/>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7 w 3523460"/>
                <a:gd name="connsiteY0" fmla="*/ 4528242 h 4528242"/>
                <a:gd name="connsiteX1" fmla="*/ 870139 w 3523460"/>
                <a:gd name="connsiteY1" fmla="*/ 4094960 h 4528242"/>
                <a:gd name="connsiteX2" fmla="*/ 432816 w 3523460"/>
                <a:gd name="connsiteY2" fmla="*/ 2274110 h 4528242"/>
                <a:gd name="connsiteX3" fmla="*/ 75008 w 3523460"/>
                <a:gd name="connsiteY3" fmla="*/ 970096 h 4528242"/>
                <a:gd name="connsiteX4" fmla="*/ 750867 w 3523460"/>
                <a:gd name="connsiteY4" fmla="*/ 2107132 h 4528242"/>
                <a:gd name="connsiteX5" fmla="*/ 838333 w 3523460"/>
                <a:gd name="connsiteY5" fmla="*/ 2035571 h 4528242"/>
                <a:gd name="connsiteX6" fmla="*/ 711112 w 3523460"/>
                <a:gd name="connsiteY6" fmla="*/ 214722 h 4528242"/>
                <a:gd name="connsiteX7" fmla="*/ 1235897 w 3523460"/>
                <a:gd name="connsiteY7" fmla="*/ 1868593 h 4528242"/>
                <a:gd name="connsiteX8" fmla="*/ 1315411 w 3523460"/>
                <a:gd name="connsiteY8" fmla="*/ 1852690 h 4528242"/>
                <a:gd name="connsiteX9" fmla="*/ 1458534 w 3523460"/>
                <a:gd name="connsiteY9" fmla="*/ 37 h 4528242"/>
                <a:gd name="connsiteX10" fmla="*/ 1728878 w 3523460"/>
                <a:gd name="connsiteY10" fmla="*/ 1828836 h 4528242"/>
                <a:gd name="connsiteX11" fmla="*/ 1816344 w 3523460"/>
                <a:gd name="connsiteY11" fmla="*/ 1868594 h 4528242"/>
                <a:gd name="connsiteX12" fmla="*/ 2492205 w 3523460"/>
                <a:gd name="connsiteY12" fmla="*/ 333992 h 4528242"/>
                <a:gd name="connsiteX13" fmla="*/ 2221860 w 3523460"/>
                <a:gd name="connsiteY13" fmla="*/ 2011718 h 4528242"/>
                <a:gd name="connsiteX14" fmla="*/ 2325227 w 3523460"/>
                <a:gd name="connsiteY14" fmla="*/ 2711432 h 4528242"/>
                <a:gd name="connsiteX15" fmla="*/ 2762549 w 3523460"/>
                <a:gd name="connsiteY15" fmla="*/ 2266158 h 4528242"/>
                <a:gd name="connsiteX16" fmla="*/ 3509971 w 3523460"/>
                <a:gd name="connsiteY16" fmla="*/ 2162792 h 4528242"/>
                <a:gd name="connsiteX17" fmla="*/ 2778451 w 3523460"/>
                <a:gd name="connsiteY17" fmla="*/ 2942019 h 4528242"/>
                <a:gd name="connsiteX18" fmla="*/ 2118493 w 3523460"/>
                <a:gd name="connsiteY18" fmla="*/ 4007494 h 4528242"/>
                <a:gd name="connsiteX19" fmla="*/ 2126522 w 3523460"/>
                <a:gd name="connsiteY19" fmla="*/ 4522103 h 4528242"/>
                <a:gd name="connsiteX20" fmla="*/ 948467 w 3523460"/>
                <a:gd name="connsiteY20" fmla="*/ 4528242 h 4528242"/>
                <a:gd name="connsiteX0" fmla="*/ 948467 w 3523460"/>
                <a:gd name="connsiteY0" fmla="*/ 6103601 h 6103601"/>
                <a:gd name="connsiteX1" fmla="*/ 870139 w 3523460"/>
                <a:gd name="connsiteY1" fmla="*/ 4094960 h 6103601"/>
                <a:gd name="connsiteX2" fmla="*/ 432816 w 3523460"/>
                <a:gd name="connsiteY2" fmla="*/ 2274110 h 6103601"/>
                <a:gd name="connsiteX3" fmla="*/ 75008 w 3523460"/>
                <a:gd name="connsiteY3" fmla="*/ 970096 h 6103601"/>
                <a:gd name="connsiteX4" fmla="*/ 750867 w 3523460"/>
                <a:gd name="connsiteY4" fmla="*/ 2107132 h 6103601"/>
                <a:gd name="connsiteX5" fmla="*/ 838333 w 3523460"/>
                <a:gd name="connsiteY5" fmla="*/ 2035571 h 6103601"/>
                <a:gd name="connsiteX6" fmla="*/ 711112 w 3523460"/>
                <a:gd name="connsiteY6" fmla="*/ 214722 h 6103601"/>
                <a:gd name="connsiteX7" fmla="*/ 1235897 w 3523460"/>
                <a:gd name="connsiteY7" fmla="*/ 1868593 h 6103601"/>
                <a:gd name="connsiteX8" fmla="*/ 1315411 w 3523460"/>
                <a:gd name="connsiteY8" fmla="*/ 1852690 h 6103601"/>
                <a:gd name="connsiteX9" fmla="*/ 1458534 w 3523460"/>
                <a:gd name="connsiteY9" fmla="*/ 37 h 6103601"/>
                <a:gd name="connsiteX10" fmla="*/ 1728878 w 3523460"/>
                <a:gd name="connsiteY10" fmla="*/ 1828836 h 6103601"/>
                <a:gd name="connsiteX11" fmla="*/ 1816344 w 3523460"/>
                <a:gd name="connsiteY11" fmla="*/ 1868594 h 6103601"/>
                <a:gd name="connsiteX12" fmla="*/ 2492205 w 3523460"/>
                <a:gd name="connsiteY12" fmla="*/ 333992 h 6103601"/>
                <a:gd name="connsiteX13" fmla="*/ 2221860 w 3523460"/>
                <a:gd name="connsiteY13" fmla="*/ 2011718 h 6103601"/>
                <a:gd name="connsiteX14" fmla="*/ 2325227 w 3523460"/>
                <a:gd name="connsiteY14" fmla="*/ 2711432 h 6103601"/>
                <a:gd name="connsiteX15" fmla="*/ 2762549 w 3523460"/>
                <a:gd name="connsiteY15" fmla="*/ 2266158 h 6103601"/>
                <a:gd name="connsiteX16" fmla="*/ 3509971 w 3523460"/>
                <a:gd name="connsiteY16" fmla="*/ 2162792 h 6103601"/>
                <a:gd name="connsiteX17" fmla="*/ 2778451 w 3523460"/>
                <a:gd name="connsiteY17" fmla="*/ 2942019 h 6103601"/>
                <a:gd name="connsiteX18" fmla="*/ 2118493 w 3523460"/>
                <a:gd name="connsiteY18" fmla="*/ 4007494 h 6103601"/>
                <a:gd name="connsiteX19" fmla="*/ 2126522 w 3523460"/>
                <a:gd name="connsiteY19" fmla="*/ 4522103 h 6103601"/>
                <a:gd name="connsiteX20" fmla="*/ 948467 w 3523460"/>
                <a:gd name="connsiteY20" fmla="*/ 6103601 h 6103601"/>
                <a:gd name="connsiteX0" fmla="*/ 948467 w 3523460"/>
                <a:gd name="connsiteY0" fmla="*/ 6103601 h 6103601"/>
                <a:gd name="connsiteX1" fmla="*/ 870139 w 3523460"/>
                <a:gd name="connsiteY1" fmla="*/ 4094960 h 6103601"/>
                <a:gd name="connsiteX2" fmla="*/ 432816 w 3523460"/>
                <a:gd name="connsiteY2" fmla="*/ 2274110 h 6103601"/>
                <a:gd name="connsiteX3" fmla="*/ 75008 w 3523460"/>
                <a:gd name="connsiteY3" fmla="*/ 970096 h 6103601"/>
                <a:gd name="connsiteX4" fmla="*/ 750867 w 3523460"/>
                <a:gd name="connsiteY4" fmla="*/ 2107132 h 6103601"/>
                <a:gd name="connsiteX5" fmla="*/ 838333 w 3523460"/>
                <a:gd name="connsiteY5" fmla="*/ 2035571 h 6103601"/>
                <a:gd name="connsiteX6" fmla="*/ 711112 w 3523460"/>
                <a:gd name="connsiteY6" fmla="*/ 214722 h 6103601"/>
                <a:gd name="connsiteX7" fmla="*/ 1235897 w 3523460"/>
                <a:gd name="connsiteY7" fmla="*/ 1868593 h 6103601"/>
                <a:gd name="connsiteX8" fmla="*/ 1315411 w 3523460"/>
                <a:gd name="connsiteY8" fmla="*/ 1852690 h 6103601"/>
                <a:gd name="connsiteX9" fmla="*/ 1458534 w 3523460"/>
                <a:gd name="connsiteY9" fmla="*/ 37 h 6103601"/>
                <a:gd name="connsiteX10" fmla="*/ 1728878 w 3523460"/>
                <a:gd name="connsiteY10" fmla="*/ 1828836 h 6103601"/>
                <a:gd name="connsiteX11" fmla="*/ 1816344 w 3523460"/>
                <a:gd name="connsiteY11" fmla="*/ 1868594 h 6103601"/>
                <a:gd name="connsiteX12" fmla="*/ 2492205 w 3523460"/>
                <a:gd name="connsiteY12" fmla="*/ 333992 h 6103601"/>
                <a:gd name="connsiteX13" fmla="*/ 2221860 w 3523460"/>
                <a:gd name="connsiteY13" fmla="*/ 2011718 h 6103601"/>
                <a:gd name="connsiteX14" fmla="*/ 2325227 w 3523460"/>
                <a:gd name="connsiteY14" fmla="*/ 2711432 h 6103601"/>
                <a:gd name="connsiteX15" fmla="*/ 2762549 w 3523460"/>
                <a:gd name="connsiteY15" fmla="*/ 2266158 h 6103601"/>
                <a:gd name="connsiteX16" fmla="*/ 3509971 w 3523460"/>
                <a:gd name="connsiteY16" fmla="*/ 2162792 h 6103601"/>
                <a:gd name="connsiteX17" fmla="*/ 2778451 w 3523460"/>
                <a:gd name="connsiteY17" fmla="*/ 2942019 h 6103601"/>
                <a:gd name="connsiteX18" fmla="*/ 2118493 w 3523460"/>
                <a:gd name="connsiteY18" fmla="*/ 4007494 h 6103601"/>
                <a:gd name="connsiteX19" fmla="*/ 2357064 w 3523460"/>
                <a:gd name="connsiteY19" fmla="*/ 6059037 h 6103601"/>
                <a:gd name="connsiteX20" fmla="*/ 948467 w 3523460"/>
                <a:gd name="connsiteY20" fmla="*/ 6103601 h 610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460" h="6103601">
                  <a:moveTo>
                    <a:pt x="948467" y="6103601"/>
                  </a:moveTo>
                  <a:cubicBezTo>
                    <a:pt x="873324" y="5891568"/>
                    <a:pt x="1019530" y="4410362"/>
                    <a:pt x="870139" y="4094960"/>
                  </a:cubicBezTo>
                  <a:cubicBezTo>
                    <a:pt x="560039" y="3546320"/>
                    <a:pt x="456669" y="2926117"/>
                    <a:pt x="432816" y="2274110"/>
                  </a:cubicBezTo>
                  <a:cubicBezTo>
                    <a:pt x="313547" y="1839439"/>
                    <a:pt x="-187386" y="1134423"/>
                    <a:pt x="75008" y="970096"/>
                  </a:cubicBezTo>
                  <a:cubicBezTo>
                    <a:pt x="248612" y="927688"/>
                    <a:pt x="623646" y="1934854"/>
                    <a:pt x="750867" y="2107132"/>
                  </a:cubicBezTo>
                  <a:cubicBezTo>
                    <a:pt x="790624" y="2183994"/>
                    <a:pt x="862187" y="2105807"/>
                    <a:pt x="838333" y="2035571"/>
                  </a:cubicBezTo>
                  <a:cubicBezTo>
                    <a:pt x="716413" y="1433922"/>
                    <a:pt x="427516" y="251827"/>
                    <a:pt x="711112" y="214722"/>
                  </a:cubicBezTo>
                  <a:cubicBezTo>
                    <a:pt x="909896" y="184242"/>
                    <a:pt x="1157709" y="1578371"/>
                    <a:pt x="1235897" y="1868593"/>
                  </a:cubicBezTo>
                  <a:cubicBezTo>
                    <a:pt x="1242524" y="1928227"/>
                    <a:pt x="1311436" y="2047497"/>
                    <a:pt x="1315411" y="1852690"/>
                  </a:cubicBezTo>
                  <a:cubicBezTo>
                    <a:pt x="1312761" y="1280197"/>
                    <a:pt x="1159035" y="-7915"/>
                    <a:pt x="1458534" y="37"/>
                  </a:cubicBezTo>
                  <a:cubicBezTo>
                    <a:pt x="1693099" y="-7916"/>
                    <a:pt x="1707674" y="1541264"/>
                    <a:pt x="1728878" y="1828836"/>
                  </a:cubicBezTo>
                  <a:cubicBezTo>
                    <a:pt x="1734180" y="1917625"/>
                    <a:pt x="1764661" y="1916301"/>
                    <a:pt x="1816344" y="1868594"/>
                  </a:cubicBezTo>
                  <a:cubicBezTo>
                    <a:pt x="2054883" y="1372963"/>
                    <a:pt x="2198007" y="241226"/>
                    <a:pt x="2492205" y="333992"/>
                  </a:cubicBezTo>
                  <a:cubicBezTo>
                    <a:pt x="2781103" y="421456"/>
                    <a:pt x="2314625" y="1471029"/>
                    <a:pt x="2221860" y="2011718"/>
                  </a:cubicBezTo>
                  <a:lnTo>
                    <a:pt x="2325227" y="2711432"/>
                  </a:lnTo>
                  <a:cubicBezTo>
                    <a:pt x="2439196" y="2563007"/>
                    <a:pt x="2584970" y="2406632"/>
                    <a:pt x="2762549" y="2266158"/>
                  </a:cubicBezTo>
                  <a:cubicBezTo>
                    <a:pt x="3043495" y="1897748"/>
                    <a:pt x="3618639" y="2022319"/>
                    <a:pt x="3509971" y="2162792"/>
                  </a:cubicBezTo>
                  <a:cubicBezTo>
                    <a:pt x="3266131" y="2446388"/>
                    <a:pt x="2982534" y="2594812"/>
                    <a:pt x="2778451" y="2942019"/>
                  </a:cubicBezTo>
                  <a:cubicBezTo>
                    <a:pt x="2558465" y="3336933"/>
                    <a:pt x="2370285" y="3707995"/>
                    <a:pt x="2118493" y="4007494"/>
                  </a:cubicBezTo>
                  <a:cubicBezTo>
                    <a:pt x="2147648" y="4296392"/>
                    <a:pt x="2319958" y="5817847"/>
                    <a:pt x="2357064" y="6059037"/>
                  </a:cubicBezTo>
                  <a:lnTo>
                    <a:pt x="948467" y="6103601"/>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ko-KR" altLang="en-US" sz="1600" dirty="0">
                <a:solidFill>
                  <a:prstClr val="white"/>
                </a:solidFill>
                <a:latin typeface="Verdana" panose="020B0604030504040204" pitchFamily="34" charset="0"/>
                <a:ea typeface="Arial Unicode MS"/>
                <a:cs typeface="Verdana" panose="020B0604030504040204" pitchFamily="34" charset="0"/>
              </a:endParaRPr>
            </a:p>
          </p:txBody>
        </p:sp>
        <p:sp>
          <p:nvSpPr>
            <p:cNvPr id="46" name="Freeform 6">
              <a:extLst>
                <a:ext uri="{FF2B5EF4-FFF2-40B4-BE49-F238E27FC236}">
                  <a16:creationId xmlns:a16="http://schemas.microsoft.com/office/drawing/2014/main" id="{36059920-3654-4007-905D-87231DBC1071}"/>
                </a:ext>
              </a:extLst>
            </p:cNvPr>
            <p:cNvSpPr/>
            <p:nvPr/>
          </p:nvSpPr>
          <p:spPr>
            <a:xfrm>
              <a:off x="2635903" y="4429817"/>
              <a:ext cx="1578802" cy="2167742"/>
            </a:xfrm>
            <a:custGeom>
              <a:avLst/>
              <a:gdLst>
                <a:gd name="connsiteX0" fmla="*/ 811033 w 3490622"/>
                <a:gd name="connsiteY0" fmla="*/ 4778734 h 4778734"/>
                <a:gd name="connsiteX1" fmla="*/ 803081 w 3490622"/>
                <a:gd name="connsiteY1" fmla="*/ 4341412 h 4778734"/>
                <a:gd name="connsiteX2" fmla="*/ 437321 w 3490622"/>
                <a:gd name="connsiteY2" fmla="*/ 2313830 h 4778734"/>
                <a:gd name="connsiteX3" fmla="*/ 0 w 3490622"/>
                <a:gd name="connsiteY3" fmla="*/ 938254 h 4778734"/>
                <a:gd name="connsiteX4" fmla="*/ 747422 w 3490622"/>
                <a:gd name="connsiteY4" fmla="*/ 2019631 h 4778734"/>
                <a:gd name="connsiteX5" fmla="*/ 667909 w 3490622"/>
                <a:gd name="connsiteY5" fmla="*/ 182880 h 4778734"/>
                <a:gd name="connsiteX6" fmla="*/ 1264257 w 3490622"/>
                <a:gd name="connsiteY6" fmla="*/ 1804946 h 4778734"/>
                <a:gd name="connsiteX7" fmla="*/ 1407380 w 3490622"/>
                <a:gd name="connsiteY7" fmla="*/ 0 h 4778734"/>
                <a:gd name="connsiteX8" fmla="*/ 1757238 w 3490622"/>
                <a:gd name="connsiteY8" fmla="*/ 1868557 h 4778734"/>
                <a:gd name="connsiteX9" fmla="*/ 2456953 w 3490622"/>
                <a:gd name="connsiteY9" fmla="*/ 333955 h 4778734"/>
                <a:gd name="connsiteX10" fmla="*/ 2194560 w 3490622"/>
                <a:gd name="connsiteY10" fmla="*/ 2003729 h 4778734"/>
                <a:gd name="connsiteX11" fmla="*/ 2305878 w 3490622"/>
                <a:gd name="connsiteY11" fmla="*/ 2759103 h 4778734"/>
                <a:gd name="connsiteX12" fmla="*/ 2623930 w 3490622"/>
                <a:gd name="connsiteY12" fmla="*/ 2361537 h 4778734"/>
                <a:gd name="connsiteX13" fmla="*/ 3490622 w 3490622"/>
                <a:gd name="connsiteY13" fmla="*/ 2210463 h 4778734"/>
                <a:gd name="connsiteX14" fmla="*/ 2759102 w 3490622"/>
                <a:gd name="connsiteY14" fmla="*/ 2989690 h 4778734"/>
                <a:gd name="connsiteX15" fmla="*/ 2051436 w 3490622"/>
                <a:gd name="connsiteY15" fmla="*/ 4007457 h 4778734"/>
                <a:gd name="connsiteX16" fmla="*/ 2210462 w 3490622"/>
                <a:gd name="connsiteY16" fmla="*/ 4778734 h 4778734"/>
                <a:gd name="connsiteX17" fmla="*/ 811033 w 3490622"/>
                <a:gd name="connsiteY17" fmla="*/ 4778734 h 4778734"/>
                <a:gd name="connsiteX0" fmla="*/ 755374 w 3434963"/>
                <a:gd name="connsiteY0" fmla="*/ 4778734 h 4778734"/>
                <a:gd name="connsiteX1" fmla="*/ 747422 w 3434963"/>
                <a:gd name="connsiteY1" fmla="*/ 4341412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46514"/>
                <a:gd name="connsiteY0" fmla="*/ 4778734 h 4778734"/>
                <a:gd name="connsiteX1" fmla="*/ 795131 w 3446514"/>
                <a:gd name="connsiteY1" fmla="*/ 4142631 h 4778734"/>
                <a:gd name="connsiteX2" fmla="*/ 381662 w 3446514"/>
                <a:gd name="connsiteY2" fmla="*/ 2313830 h 4778734"/>
                <a:gd name="connsiteX3" fmla="*/ 0 w 3446514"/>
                <a:gd name="connsiteY3" fmla="*/ 1017767 h 4778734"/>
                <a:gd name="connsiteX4" fmla="*/ 691763 w 3446514"/>
                <a:gd name="connsiteY4" fmla="*/ 2019631 h 4778734"/>
                <a:gd name="connsiteX5" fmla="*/ 612250 w 3446514"/>
                <a:gd name="connsiteY5" fmla="*/ 182880 h 4778734"/>
                <a:gd name="connsiteX6" fmla="*/ 1208598 w 3446514"/>
                <a:gd name="connsiteY6" fmla="*/ 1804946 h 4778734"/>
                <a:gd name="connsiteX7" fmla="*/ 1351721 w 3446514"/>
                <a:gd name="connsiteY7" fmla="*/ 0 h 4778734"/>
                <a:gd name="connsiteX8" fmla="*/ 1701579 w 3446514"/>
                <a:gd name="connsiteY8" fmla="*/ 1868557 h 4778734"/>
                <a:gd name="connsiteX9" fmla="*/ 2401294 w 3446514"/>
                <a:gd name="connsiteY9" fmla="*/ 333955 h 4778734"/>
                <a:gd name="connsiteX10" fmla="*/ 2138901 w 3446514"/>
                <a:gd name="connsiteY10" fmla="*/ 2003729 h 4778734"/>
                <a:gd name="connsiteX11" fmla="*/ 2250219 w 3446514"/>
                <a:gd name="connsiteY11" fmla="*/ 2759103 h 4778734"/>
                <a:gd name="connsiteX12" fmla="*/ 2568271 w 3446514"/>
                <a:gd name="connsiteY12" fmla="*/ 2361537 h 4778734"/>
                <a:gd name="connsiteX13" fmla="*/ 3434963 w 3446514"/>
                <a:gd name="connsiteY13" fmla="*/ 2210463 h 4778734"/>
                <a:gd name="connsiteX14" fmla="*/ 2703443 w 3446514"/>
                <a:gd name="connsiteY14" fmla="*/ 2989690 h 4778734"/>
                <a:gd name="connsiteX15" fmla="*/ 2043485 w 3446514"/>
                <a:gd name="connsiteY15" fmla="*/ 4055165 h 4778734"/>
                <a:gd name="connsiteX16" fmla="*/ 2154803 w 3446514"/>
                <a:gd name="connsiteY16" fmla="*/ 4778734 h 4778734"/>
                <a:gd name="connsiteX17" fmla="*/ 755374 w 3446514"/>
                <a:gd name="connsiteY17" fmla="*/ 4778734 h 4778734"/>
                <a:gd name="connsiteX0" fmla="*/ 755374 w 3448610"/>
                <a:gd name="connsiteY0" fmla="*/ 4778734 h 4778734"/>
                <a:gd name="connsiteX1" fmla="*/ 795131 w 3448610"/>
                <a:gd name="connsiteY1" fmla="*/ 4142631 h 4778734"/>
                <a:gd name="connsiteX2" fmla="*/ 381662 w 3448610"/>
                <a:gd name="connsiteY2" fmla="*/ 2313830 h 4778734"/>
                <a:gd name="connsiteX3" fmla="*/ 0 w 3448610"/>
                <a:gd name="connsiteY3" fmla="*/ 1017767 h 4778734"/>
                <a:gd name="connsiteX4" fmla="*/ 691763 w 3448610"/>
                <a:gd name="connsiteY4" fmla="*/ 2019631 h 4778734"/>
                <a:gd name="connsiteX5" fmla="*/ 612250 w 3448610"/>
                <a:gd name="connsiteY5" fmla="*/ 182880 h 4778734"/>
                <a:gd name="connsiteX6" fmla="*/ 1208598 w 3448610"/>
                <a:gd name="connsiteY6" fmla="*/ 1804946 h 4778734"/>
                <a:gd name="connsiteX7" fmla="*/ 1351721 w 3448610"/>
                <a:gd name="connsiteY7" fmla="*/ 0 h 4778734"/>
                <a:gd name="connsiteX8" fmla="*/ 1701579 w 3448610"/>
                <a:gd name="connsiteY8" fmla="*/ 1868557 h 4778734"/>
                <a:gd name="connsiteX9" fmla="*/ 2401294 w 3448610"/>
                <a:gd name="connsiteY9" fmla="*/ 333955 h 4778734"/>
                <a:gd name="connsiteX10" fmla="*/ 2138901 w 3448610"/>
                <a:gd name="connsiteY10" fmla="*/ 2003729 h 4778734"/>
                <a:gd name="connsiteX11" fmla="*/ 2250219 w 3448610"/>
                <a:gd name="connsiteY11" fmla="*/ 2759103 h 4778734"/>
                <a:gd name="connsiteX12" fmla="*/ 2687541 w 3448610"/>
                <a:gd name="connsiteY12" fmla="*/ 2313829 h 4778734"/>
                <a:gd name="connsiteX13" fmla="*/ 3434963 w 3448610"/>
                <a:gd name="connsiteY13" fmla="*/ 2210463 h 4778734"/>
                <a:gd name="connsiteX14" fmla="*/ 2703443 w 3448610"/>
                <a:gd name="connsiteY14" fmla="*/ 2989690 h 4778734"/>
                <a:gd name="connsiteX15" fmla="*/ 2043485 w 3448610"/>
                <a:gd name="connsiteY15" fmla="*/ 4055165 h 4778734"/>
                <a:gd name="connsiteX16" fmla="*/ 2154803 w 3448610"/>
                <a:gd name="connsiteY16" fmla="*/ 4778734 h 4778734"/>
                <a:gd name="connsiteX17" fmla="*/ 755374 w 3448610"/>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51801 w 3523460"/>
                <a:gd name="connsiteY6" fmla="*/ 1812897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31026 h 4731026"/>
                <a:gd name="connsiteX1" fmla="*/ 870139 w 3523460"/>
                <a:gd name="connsiteY1" fmla="*/ 4094923 h 4731026"/>
                <a:gd name="connsiteX2" fmla="*/ 432816 w 3523460"/>
                <a:gd name="connsiteY2" fmla="*/ 2274073 h 4731026"/>
                <a:gd name="connsiteX3" fmla="*/ 75008 w 3523460"/>
                <a:gd name="connsiteY3" fmla="*/ 970059 h 4731026"/>
                <a:gd name="connsiteX4" fmla="*/ 766771 w 3523460"/>
                <a:gd name="connsiteY4" fmla="*/ 1971923 h 4731026"/>
                <a:gd name="connsiteX5" fmla="*/ 711112 w 3523460"/>
                <a:gd name="connsiteY5" fmla="*/ 214685 h 4731026"/>
                <a:gd name="connsiteX6" fmla="*/ 1251801 w 3523460"/>
                <a:gd name="connsiteY6" fmla="*/ 1765189 h 4731026"/>
                <a:gd name="connsiteX7" fmla="*/ 1458534 w 3523460"/>
                <a:gd name="connsiteY7" fmla="*/ 0 h 4731026"/>
                <a:gd name="connsiteX8" fmla="*/ 1776587 w 3523460"/>
                <a:gd name="connsiteY8" fmla="*/ 1820849 h 4731026"/>
                <a:gd name="connsiteX9" fmla="*/ 2476302 w 3523460"/>
                <a:gd name="connsiteY9" fmla="*/ 286247 h 4731026"/>
                <a:gd name="connsiteX10" fmla="*/ 2213909 w 3523460"/>
                <a:gd name="connsiteY10" fmla="*/ 1956021 h 4731026"/>
                <a:gd name="connsiteX11" fmla="*/ 2325227 w 3523460"/>
                <a:gd name="connsiteY11" fmla="*/ 2711395 h 4731026"/>
                <a:gd name="connsiteX12" fmla="*/ 2762549 w 3523460"/>
                <a:gd name="connsiteY12" fmla="*/ 2266121 h 4731026"/>
                <a:gd name="connsiteX13" fmla="*/ 3509971 w 3523460"/>
                <a:gd name="connsiteY13" fmla="*/ 2162755 h 4731026"/>
                <a:gd name="connsiteX14" fmla="*/ 2778451 w 3523460"/>
                <a:gd name="connsiteY14" fmla="*/ 2941982 h 4731026"/>
                <a:gd name="connsiteX15" fmla="*/ 2118493 w 3523460"/>
                <a:gd name="connsiteY15" fmla="*/ 4007457 h 4731026"/>
                <a:gd name="connsiteX16" fmla="*/ 2229811 w 3523460"/>
                <a:gd name="connsiteY16" fmla="*/ 4731026 h 4731026"/>
                <a:gd name="connsiteX17" fmla="*/ 830382 w 3523460"/>
                <a:gd name="connsiteY17" fmla="*/ 4731026 h 473102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776587 w 3523460"/>
                <a:gd name="connsiteY9" fmla="*/ 1821199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75655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92761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838333 w 3523460"/>
                <a:gd name="connsiteY4" fmla="*/ 2003886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04092 w 3523460"/>
                <a:gd name="connsiteY7" fmla="*/ 1773290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05024 w 3523460"/>
                <a:gd name="connsiteY10" fmla="*/ 1813042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727477 w 3523460"/>
                <a:gd name="connsiteY0" fmla="*/ 5951236 h 5951236"/>
                <a:gd name="connsiteX1" fmla="*/ 870139 w 3523460"/>
                <a:gd name="connsiteY1" fmla="*/ 4094960 h 5951236"/>
                <a:gd name="connsiteX2" fmla="*/ 432816 w 3523460"/>
                <a:gd name="connsiteY2" fmla="*/ 2274110 h 5951236"/>
                <a:gd name="connsiteX3" fmla="*/ 75008 w 3523460"/>
                <a:gd name="connsiteY3" fmla="*/ 970096 h 5951236"/>
                <a:gd name="connsiteX4" fmla="*/ 750867 w 3523460"/>
                <a:gd name="connsiteY4" fmla="*/ 2107132 h 5951236"/>
                <a:gd name="connsiteX5" fmla="*/ 838333 w 3523460"/>
                <a:gd name="connsiteY5" fmla="*/ 2035571 h 5951236"/>
                <a:gd name="connsiteX6" fmla="*/ 711112 w 3523460"/>
                <a:gd name="connsiteY6" fmla="*/ 214722 h 5951236"/>
                <a:gd name="connsiteX7" fmla="*/ 1235897 w 3523460"/>
                <a:gd name="connsiteY7" fmla="*/ 1868593 h 5951236"/>
                <a:gd name="connsiteX8" fmla="*/ 1315411 w 3523460"/>
                <a:gd name="connsiteY8" fmla="*/ 1852690 h 5951236"/>
                <a:gd name="connsiteX9" fmla="*/ 1458534 w 3523460"/>
                <a:gd name="connsiteY9" fmla="*/ 37 h 5951236"/>
                <a:gd name="connsiteX10" fmla="*/ 1728878 w 3523460"/>
                <a:gd name="connsiteY10" fmla="*/ 1828836 h 5951236"/>
                <a:gd name="connsiteX11" fmla="*/ 1816344 w 3523460"/>
                <a:gd name="connsiteY11" fmla="*/ 1868594 h 5951236"/>
                <a:gd name="connsiteX12" fmla="*/ 2492205 w 3523460"/>
                <a:gd name="connsiteY12" fmla="*/ 333992 h 5951236"/>
                <a:gd name="connsiteX13" fmla="*/ 2221860 w 3523460"/>
                <a:gd name="connsiteY13" fmla="*/ 2011718 h 5951236"/>
                <a:gd name="connsiteX14" fmla="*/ 2325227 w 3523460"/>
                <a:gd name="connsiteY14" fmla="*/ 2711432 h 5951236"/>
                <a:gd name="connsiteX15" fmla="*/ 2762549 w 3523460"/>
                <a:gd name="connsiteY15" fmla="*/ 2266158 h 5951236"/>
                <a:gd name="connsiteX16" fmla="*/ 3509971 w 3523460"/>
                <a:gd name="connsiteY16" fmla="*/ 2162792 h 5951236"/>
                <a:gd name="connsiteX17" fmla="*/ 2778451 w 3523460"/>
                <a:gd name="connsiteY17" fmla="*/ 2942019 h 5951236"/>
                <a:gd name="connsiteX18" fmla="*/ 2118493 w 3523460"/>
                <a:gd name="connsiteY18" fmla="*/ 4007494 h 5951236"/>
                <a:gd name="connsiteX19" fmla="*/ 2229811 w 3523460"/>
                <a:gd name="connsiteY19" fmla="*/ 4731063 h 5951236"/>
                <a:gd name="connsiteX20" fmla="*/ 727477 w 3523460"/>
                <a:gd name="connsiteY20" fmla="*/ 5951236 h 5951236"/>
                <a:gd name="connsiteX0" fmla="*/ 727477 w 3523460"/>
                <a:gd name="connsiteY0" fmla="*/ 595123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727477 w 3523460"/>
                <a:gd name="connsiteY20" fmla="*/ 5951236 h 5980637"/>
                <a:gd name="connsiteX0" fmla="*/ 948466 w 3523460"/>
                <a:gd name="connsiteY0" fmla="*/ 447060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948466 w 3523460"/>
                <a:gd name="connsiteY20" fmla="*/ 4470606 h 5980637"/>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29256 w 3523460"/>
                <a:gd name="connsiteY0" fmla="*/ 4777995 h 4777995"/>
                <a:gd name="connsiteX1" fmla="*/ 870139 w 3523460"/>
                <a:gd name="connsiteY1" fmla="*/ 4094960 h 4777995"/>
                <a:gd name="connsiteX2" fmla="*/ 432816 w 3523460"/>
                <a:gd name="connsiteY2" fmla="*/ 2274110 h 4777995"/>
                <a:gd name="connsiteX3" fmla="*/ 75008 w 3523460"/>
                <a:gd name="connsiteY3" fmla="*/ 970096 h 4777995"/>
                <a:gd name="connsiteX4" fmla="*/ 750867 w 3523460"/>
                <a:gd name="connsiteY4" fmla="*/ 2107132 h 4777995"/>
                <a:gd name="connsiteX5" fmla="*/ 838333 w 3523460"/>
                <a:gd name="connsiteY5" fmla="*/ 2035571 h 4777995"/>
                <a:gd name="connsiteX6" fmla="*/ 711112 w 3523460"/>
                <a:gd name="connsiteY6" fmla="*/ 214722 h 4777995"/>
                <a:gd name="connsiteX7" fmla="*/ 1235897 w 3523460"/>
                <a:gd name="connsiteY7" fmla="*/ 1868593 h 4777995"/>
                <a:gd name="connsiteX8" fmla="*/ 1315411 w 3523460"/>
                <a:gd name="connsiteY8" fmla="*/ 1852690 h 4777995"/>
                <a:gd name="connsiteX9" fmla="*/ 1458534 w 3523460"/>
                <a:gd name="connsiteY9" fmla="*/ 37 h 4777995"/>
                <a:gd name="connsiteX10" fmla="*/ 1728878 w 3523460"/>
                <a:gd name="connsiteY10" fmla="*/ 1828836 h 4777995"/>
                <a:gd name="connsiteX11" fmla="*/ 1816344 w 3523460"/>
                <a:gd name="connsiteY11" fmla="*/ 1868594 h 4777995"/>
                <a:gd name="connsiteX12" fmla="*/ 2492205 w 3523460"/>
                <a:gd name="connsiteY12" fmla="*/ 333992 h 4777995"/>
                <a:gd name="connsiteX13" fmla="*/ 2221860 w 3523460"/>
                <a:gd name="connsiteY13" fmla="*/ 2011718 h 4777995"/>
                <a:gd name="connsiteX14" fmla="*/ 2325227 w 3523460"/>
                <a:gd name="connsiteY14" fmla="*/ 2711432 h 4777995"/>
                <a:gd name="connsiteX15" fmla="*/ 2762549 w 3523460"/>
                <a:gd name="connsiteY15" fmla="*/ 2266158 h 4777995"/>
                <a:gd name="connsiteX16" fmla="*/ 3509971 w 3523460"/>
                <a:gd name="connsiteY16" fmla="*/ 2162792 h 4777995"/>
                <a:gd name="connsiteX17" fmla="*/ 2778451 w 3523460"/>
                <a:gd name="connsiteY17" fmla="*/ 2942019 h 4777995"/>
                <a:gd name="connsiteX18" fmla="*/ 2118493 w 3523460"/>
                <a:gd name="connsiteY18" fmla="*/ 4007494 h 4777995"/>
                <a:gd name="connsiteX19" fmla="*/ 2126522 w 3523460"/>
                <a:gd name="connsiteY19" fmla="*/ 4522103 h 4777995"/>
                <a:gd name="connsiteX20" fmla="*/ 929256 w 3523460"/>
                <a:gd name="connsiteY20" fmla="*/ 4777995 h 4777995"/>
                <a:gd name="connsiteX0" fmla="*/ 929256 w 3523460"/>
                <a:gd name="connsiteY0" fmla="*/ 4777995 h 4829491"/>
                <a:gd name="connsiteX1" fmla="*/ 870139 w 3523460"/>
                <a:gd name="connsiteY1" fmla="*/ 4094960 h 4829491"/>
                <a:gd name="connsiteX2" fmla="*/ 432816 w 3523460"/>
                <a:gd name="connsiteY2" fmla="*/ 2274110 h 4829491"/>
                <a:gd name="connsiteX3" fmla="*/ 75008 w 3523460"/>
                <a:gd name="connsiteY3" fmla="*/ 970096 h 4829491"/>
                <a:gd name="connsiteX4" fmla="*/ 750867 w 3523460"/>
                <a:gd name="connsiteY4" fmla="*/ 2107132 h 4829491"/>
                <a:gd name="connsiteX5" fmla="*/ 838333 w 3523460"/>
                <a:gd name="connsiteY5" fmla="*/ 2035571 h 4829491"/>
                <a:gd name="connsiteX6" fmla="*/ 711112 w 3523460"/>
                <a:gd name="connsiteY6" fmla="*/ 214722 h 4829491"/>
                <a:gd name="connsiteX7" fmla="*/ 1235897 w 3523460"/>
                <a:gd name="connsiteY7" fmla="*/ 1868593 h 4829491"/>
                <a:gd name="connsiteX8" fmla="*/ 1315411 w 3523460"/>
                <a:gd name="connsiteY8" fmla="*/ 1852690 h 4829491"/>
                <a:gd name="connsiteX9" fmla="*/ 1458534 w 3523460"/>
                <a:gd name="connsiteY9" fmla="*/ 37 h 4829491"/>
                <a:gd name="connsiteX10" fmla="*/ 1728878 w 3523460"/>
                <a:gd name="connsiteY10" fmla="*/ 1828836 h 4829491"/>
                <a:gd name="connsiteX11" fmla="*/ 1816344 w 3523460"/>
                <a:gd name="connsiteY11" fmla="*/ 1868594 h 4829491"/>
                <a:gd name="connsiteX12" fmla="*/ 2492205 w 3523460"/>
                <a:gd name="connsiteY12" fmla="*/ 333992 h 4829491"/>
                <a:gd name="connsiteX13" fmla="*/ 2221860 w 3523460"/>
                <a:gd name="connsiteY13" fmla="*/ 2011718 h 4829491"/>
                <a:gd name="connsiteX14" fmla="*/ 2325227 w 3523460"/>
                <a:gd name="connsiteY14" fmla="*/ 2711432 h 4829491"/>
                <a:gd name="connsiteX15" fmla="*/ 2762549 w 3523460"/>
                <a:gd name="connsiteY15" fmla="*/ 2266158 h 4829491"/>
                <a:gd name="connsiteX16" fmla="*/ 3509971 w 3523460"/>
                <a:gd name="connsiteY16" fmla="*/ 2162792 h 4829491"/>
                <a:gd name="connsiteX17" fmla="*/ 2778451 w 3523460"/>
                <a:gd name="connsiteY17" fmla="*/ 2942019 h 4829491"/>
                <a:gd name="connsiteX18" fmla="*/ 2118493 w 3523460"/>
                <a:gd name="connsiteY18" fmla="*/ 4007494 h 4829491"/>
                <a:gd name="connsiteX19" fmla="*/ 2145734 w 3523460"/>
                <a:gd name="connsiteY19" fmla="*/ 4829491 h 4829491"/>
                <a:gd name="connsiteX20" fmla="*/ 929256 w 3523460"/>
                <a:gd name="connsiteY20" fmla="*/ 4777995 h 4829491"/>
                <a:gd name="connsiteX0" fmla="*/ 929256 w 3523460"/>
                <a:gd name="connsiteY0" fmla="*/ 4854841 h 4854841"/>
                <a:gd name="connsiteX1" fmla="*/ 870139 w 3523460"/>
                <a:gd name="connsiteY1" fmla="*/ 4094960 h 4854841"/>
                <a:gd name="connsiteX2" fmla="*/ 432816 w 3523460"/>
                <a:gd name="connsiteY2" fmla="*/ 2274110 h 4854841"/>
                <a:gd name="connsiteX3" fmla="*/ 75008 w 3523460"/>
                <a:gd name="connsiteY3" fmla="*/ 970096 h 4854841"/>
                <a:gd name="connsiteX4" fmla="*/ 750867 w 3523460"/>
                <a:gd name="connsiteY4" fmla="*/ 2107132 h 4854841"/>
                <a:gd name="connsiteX5" fmla="*/ 838333 w 3523460"/>
                <a:gd name="connsiteY5" fmla="*/ 2035571 h 4854841"/>
                <a:gd name="connsiteX6" fmla="*/ 711112 w 3523460"/>
                <a:gd name="connsiteY6" fmla="*/ 214722 h 4854841"/>
                <a:gd name="connsiteX7" fmla="*/ 1235897 w 3523460"/>
                <a:gd name="connsiteY7" fmla="*/ 1868593 h 4854841"/>
                <a:gd name="connsiteX8" fmla="*/ 1315411 w 3523460"/>
                <a:gd name="connsiteY8" fmla="*/ 1852690 h 4854841"/>
                <a:gd name="connsiteX9" fmla="*/ 1458534 w 3523460"/>
                <a:gd name="connsiteY9" fmla="*/ 37 h 4854841"/>
                <a:gd name="connsiteX10" fmla="*/ 1728878 w 3523460"/>
                <a:gd name="connsiteY10" fmla="*/ 1828836 h 4854841"/>
                <a:gd name="connsiteX11" fmla="*/ 1816344 w 3523460"/>
                <a:gd name="connsiteY11" fmla="*/ 1868594 h 4854841"/>
                <a:gd name="connsiteX12" fmla="*/ 2492205 w 3523460"/>
                <a:gd name="connsiteY12" fmla="*/ 333992 h 4854841"/>
                <a:gd name="connsiteX13" fmla="*/ 2221860 w 3523460"/>
                <a:gd name="connsiteY13" fmla="*/ 2011718 h 4854841"/>
                <a:gd name="connsiteX14" fmla="*/ 2325227 w 3523460"/>
                <a:gd name="connsiteY14" fmla="*/ 2711432 h 4854841"/>
                <a:gd name="connsiteX15" fmla="*/ 2762549 w 3523460"/>
                <a:gd name="connsiteY15" fmla="*/ 2266158 h 4854841"/>
                <a:gd name="connsiteX16" fmla="*/ 3509971 w 3523460"/>
                <a:gd name="connsiteY16" fmla="*/ 2162792 h 4854841"/>
                <a:gd name="connsiteX17" fmla="*/ 2778451 w 3523460"/>
                <a:gd name="connsiteY17" fmla="*/ 2942019 h 4854841"/>
                <a:gd name="connsiteX18" fmla="*/ 2118493 w 3523460"/>
                <a:gd name="connsiteY18" fmla="*/ 4007494 h 4854841"/>
                <a:gd name="connsiteX19" fmla="*/ 2145734 w 3523460"/>
                <a:gd name="connsiteY19" fmla="*/ 4829491 h 4854841"/>
                <a:gd name="connsiteX20" fmla="*/ 929256 w 3523460"/>
                <a:gd name="connsiteY20" fmla="*/ 4854841 h 4854841"/>
                <a:gd name="connsiteX0" fmla="*/ 929256 w 3523460"/>
                <a:gd name="connsiteY0" fmla="*/ 4854841 h 4854841"/>
                <a:gd name="connsiteX1" fmla="*/ 870139 w 3523460"/>
                <a:gd name="connsiteY1" fmla="*/ 4094960 h 4854841"/>
                <a:gd name="connsiteX2" fmla="*/ 432816 w 3523460"/>
                <a:gd name="connsiteY2" fmla="*/ 2274110 h 4854841"/>
                <a:gd name="connsiteX3" fmla="*/ 75008 w 3523460"/>
                <a:gd name="connsiteY3" fmla="*/ 970096 h 4854841"/>
                <a:gd name="connsiteX4" fmla="*/ 750867 w 3523460"/>
                <a:gd name="connsiteY4" fmla="*/ 2107132 h 4854841"/>
                <a:gd name="connsiteX5" fmla="*/ 838333 w 3523460"/>
                <a:gd name="connsiteY5" fmla="*/ 2035571 h 4854841"/>
                <a:gd name="connsiteX6" fmla="*/ 711112 w 3523460"/>
                <a:gd name="connsiteY6" fmla="*/ 214722 h 4854841"/>
                <a:gd name="connsiteX7" fmla="*/ 1235897 w 3523460"/>
                <a:gd name="connsiteY7" fmla="*/ 1868593 h 4854841"/>
                <a:gd name="connsiteX8" fmla="*/ 1315411 w 3523460"/>
                <a:gd name="connsiteY8" fmla="*/ 1852690 h 4854841"/>
                <a:gd name="connsiteX9" fmla="*/ 1458534 w 3523460"/>
                <a:gd name="connsiteY9" fmla="*/ 37 h 4854841"/>
                <a:gd name="connsiteX10" fmla="*/ 1728878 w 3523460"/>
                <a:gd name="connsiteY10" fmla="*/ 1828836 h 4854841"/>
                <a:gd name="connsiteX11" fmla="*/ 1816344 w 3523460"/>
                <a:gd name="connsiteY11" fmla="*/ 1868594 h 4854841"/>
                <a:gd name="connsiteX12" fmla="*/ 2492205 w 3523460"/>
                <a:gd name="connsiteY12" fmla="*/ 333992 h 4854841"/>
                <a:gd name="connsiteX13" fmla="*/ 2221860 w 3523460"/>
                <a:gd name="connsiteY13" fmla="*/ 2011718 h 4854841"/>
                <a:gd name="connsiteX14" fmla="*/ 2325227 w 3523460"/>
                <a:gd name="connsiteY14" fmla="*/ 2711432 h 4854841"/>
                <a:gd name="connsiteX15" fmla="*/ 2762549 w 3523460"/>
                <a:gd name="connsiteY15" fmla="*/ 2266158 h 4854841"/>
                <a:gd name="connsiteX16" fmla="*/ 3509971 w 3523460"/>
                <a:gd name="connsiteY16" fmla="*/ 2162792 h 4854841"/>
                <a:gd name="connsiteX17" fmla="*/ 2778451 w 3523460"/>
                <a:gd name="connsiteY17" fmla="*/ 2942019 h 4854841"/>
                <a:gd name="connsiteX18" fmla="*/ 2118493 w 3523460"/>
                <a:gd name="connsiteY18" fmla="*/ 4007494 h 4854841"/>
                <a:gd name="connsiteX19" fmla="*/ 2145735 w 3523460"/>
                <a:gd name="connsiteY19" fmla="*/ 4837820 h 4854841"/>
                <a:gd name="connsiteX20" fmla="*/ 929256 w 3523460"/>
                <a:gd name="connsiteY20" fmla="*/ 4854841 h 4854841"/>
                <a:gd name="connsiteX0" fmla="*/ 929257 w 3523460"/>
                <a:gd name="connsiteY0" fmla="*/ 4829855 h 4837820"/>
                <a:gd name="connsiteX1" fmla="*/ 870139 w 3523460"/>
                <a:gd name="connsiteY1" fmla="*/ 4094960 h 4837820"/>
                <a:gd name="connsiteX2" fmla="*/ 432816 w 3523460"/>
                <a:gd name="connsiteY2" fmla="*/ 2274110 h 4837820"/>
                <a:gd name="connsiteX3" fmla="*/ 75008 w 3523460"/>
                <a:gd name="connsiteY3" fmla="*/ 970096 h 4837820"/>
                <a:gd name="connsiteX4" fmla="*/ 750867 w 3523460"/>
                <a:gd name="connsiteY4" fmla="*/ 2107132 h 4837820"/>
                <a:gd name="connsiteX5" fmla="*/ 838333 w 3523460"/>
                <a:gd name="connsiteY5" fmla="*/ 2035571 h 4837820"/>
                <a:gd name="connsiteX6" fmla="*/ 711112 w 3523460"/>
                <a:gd name="connsiteY6" fmla="*/ 214722 h 4837820"/>
                <a:gd name="connsiteX7" fmla="*/ 1235897 w 3523460"/>
                <a:gd name="connsiteY7" fmla="*/ 1868593 h 4837820"/>
                <a:gd name="connsiteX8" fmla="*/ 1315411 w 3523460"/>
                <a:gd name="connsiteY8" fmla="*/ 1852690 h 4837820"/>
                <a:gd name="connsiteX9" fmla="*/ 1458534 w 3523460"/>
                <a:gd name="connsiteY9" fmla="*/ 37 h 4837820"/>
                <a:gd name="connsiteX10" fmla="*/ 1728878 w 3523460"/>
                <a:gd name="connsiteY10" fmla="*/ 1828836 h 4837820"/>
                <a:gd name="connsiteX11" fmla="*/ 1816344 w 3523460"/>
                <a:gd name="connsiteY11" fmla="*/ 1868594 h 4837820"/>
                <a:gd name="connsiteX12" fmla="*/ 2492205 w 3523460"/>
                <a:gd name="connsiteY12" fmla="*/ 333992 h 4837820"/>
                <a:gd name="connsiteX13" fmla="*/ 2221860 w 3523460"/>
                <a:gd name="connsiteY13" fmla="*/ 2011718 h 4837820"/>
                <a:gd name="connsiteX14" fmla="*/ 2325227 w 3523460"/>
                <a:gd name="connsiteY14" fmla="*/ 2711432 h 4837820"/>
                <a:gd name="connsiteX15" fmla="*/ 2762549 w 3523460"/>
                <a:gd name="connsiteY15" fmla="*/ 2266158 h 4837820"/>
                <a:gd name="connsiteX16" fmla="*/ 3509971 w 3523460"/>
                <a:gd name="connsiteY16" fmla="*/ 2162792 h 4837820"/>
                <a:gd name="connsiteX17" fmla="*/ 2778451 w 3523460"/>
                <a:gd name="connsiteY17" fmla="*/ 2942019 h 4837820"/>
                <a:gd name="connsiteX18" fmla="*/ 2118493 w 3523460"/>
                <a:gd name="connsiteY18" fmla="*/ 4007494 h 4837820"/>
                <a:gd name="connsiteX19" fmla="*/ 2145735 w 3523460"/>
                <a:gd name="connsiteY19" fmla="*/ 4837820 h 4837820"/>
                <a:gd name="connsiteX20" fmla="*/ 929257 w 3523460"/>
                <a:gd name="connsiteY20" fmla="*/ 4829855 h 4837820"/>
                <a:gd name="connsiteX0" fmla="*/ 929257 w 3523460"/>
                <a:gd name="connsiteY0" fmla="*/ 4829855 h 4837820"/>
                <a:gd name="connsiteX1" fmla="*/ 870139 w 3523460"/>
                <a:gd name="connsiteY1" fmla="*/ 4094960 h 4837820"/>
                <a:gd name="connsiteX2" fmla="*/ 432816 w 3523460"/>
                <a:gd name="connsiteY2" fmla="*/ 2274110 h 4837820"/>
                <a:gd name="connsiteX3" fmla="*/ 75008 w 3523460"/>
                <a:gd name="connsiteY3" fmla="*/ 970096 h 4837820"/>
                <a:gd name="connsiteX4" fmla="*/ 750867 w 3523460"/>
                <a:gd name="connsiteY4" fmla="*/ 2107132 h 4837820"/>
                <a:gd name="connsiteX5" fmla="*/ 838333 w 3523460"/>
                <a:gd name="connsiteY5" fmla="*/ 2035571 h 4837820"/>
                <a:gd name="connsiteX6" fmla="*/ 711112 w 3523460"/>
                <a:gd name="connsiteY6" fmla="*/ 214722 h 4837820"/>
                <a:gd name="connsiteX7" fmla="*/ 1235897 w 3523460"/>
                <a:gd name="connsiteY7" fmla="*/ 1868593 h 4837820"/>
                <a:gd name="connsiteX8" fmla="*/ 1315411 w 3523460"/>
                <a:gd name="connsiteY8" fmla="*/ 1852690 h 4837820"/>
                <a:gd name="connsiteX9" fmla="*/ 1458534 w 3523460"/>
                <a:gd name="connsiteY9" fmla="*/ 37 h 4837820"/>
                <a:gd name="connsiteX10" fmla="*/ 1728878 w 3523460"/>
                <a:gd name="connsiteY10" fmla="*/ 1828836 h 4837820"/>
                <a:gd name="connsiteX11" fmla="*/ 1816344 w 3523460"/>
                <a:gd name="connsiteY11" fmla="*/ 1868594 h 4837820"/>
                <a:gd name="connsiteX12" fmla="*/ 2492205 w 3523460"/>
                <a:gd name="connsiteY12" fmla="*/ 333992 h 4837820"/>
                <a:gd name="connsiteX13" fmla="*/ 2221860 w 3523460"/>
                <a:gd name="connsiteY13" fmla="*/ 2011718 h 4837820"/>
                <a:gd name="connsiteX14" fmla="*/ 2325227 w 3523460"/>
                <a:gd name="connsiteY14" fmla="*/ 2711432 h 4837820"/>
                <a:gd name="connsiteX15" fmla="*/ 2762549 w 3523460"/>
                <a:gd name="connsiteY15" fmla="*/ 2266158 h 4837820"/>
                <a:gd name="connsiteX16" fmla="*/ 3509971 w 3523460"/>
                <a:gd name="connsiteY16" fmla="*/ 2162792 h 4837820"/>
                <a:gd name="connsiteX17" fmla="*/ 2778451 w 3523460"/>
                <a:gd name="connsiteY17" fmla="*/ 2942019 h 4837820"/>
                <a:gd name="connsiteX18" fmla="*/ 2118493 w 3523460"/>
                <a:gd name="connsiteY18" fmla="*/ 4007494 h 4837820"/>
                <a:gd name="connsiteX19" fmla="*/ 2145735 w 3523460"/>
                <a:gd name="connsiteY19" fmla="*/ 4837820 h 4837820"/>
                <a:gd name="connsiteX20" fmla="*/ 929257 w 3523460"/>
                <a:gd name="connsiteY20" fmla="*/ 4829855 h 4837820"/>
                <a:gd name="connsiteX0" fmla="*/ 929257 w 3523460"/>
                <a:gd name="connsiteY0" fmla="*/ 4829855 h 4837820"/>
                <a:gd name="connsiteX1" fmla="*/ 870139 w 3523460"/>
                <a:gd name="connsiteY1" fmla="*/ 4094960 h 4837820"/>
                <a:gd name="connsiteX2" fmla="*/ 432816 w 3523460"/>
                <a:gd name="connsiteY2" fmla="*/ 2274110 h 4837820"/>
                <a:gd name="connsiteX3" fmla="*/ 75008 w 3523460"/>
                <a:gd name="connsiteY3" fmla="*/ 970096 h 4837820"/>
                <a:gd name="connsiteX4" fmla="*/ 750867 w 3523460"/>
                <a:gd name="connsiteY4" fmla="*/ 2107132 h 4837820"/>
                <a:gd name="connsiteX5" fmla="*/ 838333 w 3523460"/>
                <a:gd name="connsiteY5" fmla="*/ 2035571 h 4837820"/>
                <a:gd name="connsiteX6" fmla="*/ 711112 w 3523460"/>
                <a:gd name="connsiteY6" fmla="*/ 214722 h 4837820"/>
                <a:gd name="connsiteX7" fmla="*/ 1235897 w 3523460"/>
                <a:gd name="connsiteY7" fmla="*/ 1868593 h 4837820"/>
                <a:gd name="connsiteX8" fmla="*/ 1315411 w 3523460"/>
                <a:gd name="connsiteY8" fmla="*/ 1852690 h 4837820"/>
                <a:gd name="connsiteX9" fmla="*/ 1458534 w 3523460"/>
                <a:gd name="connsiteY9" fmla="*/ 37 h 4837820"/>
                <a:gd name="connsiteX10" fmla="*/ 1728878 w 3523460"/>
                <a:gd name="connsiteY10" fmla="*/ 1828836 h 4837820"/>
                <a:gd name="connsiteX11" fmla="*/ 1816344 w 3523460"/>
                <a:gd name="connsiteY11" fmla="*/ 1868594 h 4837820"/>
                <a:gd name="connsiteX12" fmla="*/ 2492205 w 3523460"/>
                <a:gd name="connsiteY12" fmla="*/ 333992 h 4837820"/>
                <a:gd name="connsiteX13" fmla="*/ 2221860 w 3523460"/>
                <a:gd name="connsiteY13" fmla="*/ 2011718 h 4837820"/>
                <a:gd name="connsiteX14" fmla="*/ 2325227 w 3523460"/>
                <a:gd name="connsiteY14" fmla="*/ 2711432 h 4837820"/>
                <a:gd name="connsiteX15" fmla="*/ 2762549 w 3523460"/>
                <a:gd name="connsiteY15" fmla="*/ 2266158 h 4837820"/>
                <a:gd name="connsiteX16" fmla="*/ 3509971 w 3523460"/>
                <a:gd name="connsiteY16" fmla="*/ 2162792 h 4837820"/>
                <a:gd name="connsiteX17" fmla="*/ 2778451 w 3523460"/>
                <a:gd name="connsiteY17" fmla="*/ 2942019 h 4837820"/>
                <a:gd name="connsiteX18" fmla="*/ 2118493 w 3523460"/>
                <a:gd name="connsiteY18" fmla="*/ 4007494 h 4837820"/>
                <a:gd name="connsiteX19" fmla="*/ 2145735 w 3523460"/>
                <a:gd name="connsiteY19" fmla="*/ 4837820 h 4837820"/>
                <a:gd name="connsiteX20" fmla="*/ 929257 w 3523460"/>
                <a:gd name="connsiteY20" fmla="*/ 4829855 h 4837820"/>
                <a:gd name="connsiteX0" fmla="*/ 929257 w 3523460"/>
                <a:gd name="connsiteY0" fmla="*/ 4829855 h 4837820"/>
                <a:gd name="connsiteX1" fmla="*/ 870139 w 3523460"/>
                <a:gd name="connsiteY1" fmla="*/ 4094960 h 4837820"/>
                <a:gd name="connsiteX2" fmla="*/ 432816 w 3523460"/>
                <a:gd name="connsiteY2" fmla="*/ 2274110 h 4837820"/>
                <a:gd name="connsiteX3" fmla="*/ 75008 w 3523460"/>
                <a:gd name="connsiteY3" fmla="*/ 970096 h 4837820"/>
                <a:gd name="connsiteX4" fmla="*/ 750867 w 3523460"/>
                <a:gd name="connsiteY4" fmla="*/ 2107132 h 4837820"/>
                <a:gd name="connsiteX5" fmla="*/ 838333 w 3523460"/>
                <a:gd name="connsiteY5" fmla="*/ 2035571 h 4837820"/>
                <a:gd name="connsiteX6" fmla="*/ 711112 w 3523460"/>
                <a:gd name="connsiteY6" fmla="*/ 214722 h 4837820"/>
                <a:gd name="connsiteX7" fmla="*/ 1235897 w 3523460"/>
                <a:gd name="connsiteY7" fmla="*/ 1868593 h 4837820"/>
                <a:gd name="connsiteX8" fmla="*/ 1315411 w 3523460"/>
                <a:gd name="connsiteY8" fmla="*/ 1852690 h 4837820"/>
                <a:gd name="connsiteX9" fmla="*/ 1458534 w 3523460"/>
                <a:gd name="connsiteY9" fmla="*/ 37 h 4837820"/>
                <a:gd name="connsiteX10" fmla="*/ 1728878 w 3523460"/>
                <a:gd name="connsiteY10" fmla="*/ 1828836 h 4837820"/>
                <a:gd name="connsiteX11" fmla="*/ 1816344 w 3523460"/>
                <a:gd name="connsiteY11" fmla="*/ 1868594 h 4837820"/>
                <a:gd name="connsiteX12" fmla="*/ 2492205 w 3523460"/>
                <a:gd name="connsiteY12" fmla="*/ 333992 h 4837820"/>
                <a:gd name="connsiteX13" fmla="*/ 2221860 w 3523460"/>
                <a:gd name="connsiteY13" fmla="*/ 2011718 h 4837820"/>
                <a:gd name="connsiteX14" fmla="*/ 2325227 w 3523460"/>
                <a:gd name="connsiteY14" fmla="*/ 2711432 h 4837820"/>
                <a:gd name="connsiteX15" fmla="*/ 2762549 w 3523460"/>
                <a:gd name="connsiteY15" fmla="*/ 2266158 h 4837820"/>
                <a:gd name="connsiteX16" fmla="*/ 3509971 w 3523460"/>
                <a:gd name="connsiteY16" fmla="*/ 2162792 h 4837820"/>
                <a:gd name="connsiteX17" fmla="*/ 2778451 w 3523460"/>
                <a:gd name="connsiteY17" fmla="*/ 2942019 h 4837820"/>
                <a:gd name="connsiteX18" fmla="*/ 2118493 w 3523460"/>
                <a:gd name="connsiteY18" fmla="*/ 4007494 h 4837820"/>
                <a:gd name="connsiteX19" fmla="*/ 2145735 w 3523460"/>
                <a:gd name="connsiteY19" fmla="*/ 4837820 h 4837820"/>
                <a:gd name="connsiteX20" fmla="*/ 929257 w 3523460"/>
                <a:gd name="connsiteY20" fmla="*/ 4829855 h 4837820"/>
                <a:gd name="connsiteX0" fmla="*/ 929257 w 3523460"/>
                <a:gd name="connsiteY0" fmla="*/ 4829855 h 4837820"/>
                <a:gd name="connsiteX1" fmla="*/ 870139 w 3523460"/>
                <a:gd name="connsiteY1" fmla="*/ 4094960 h 4837820"/>
                <a:gd name="connsiteX2" fmla="*/ 432816 w 3523460"/>
                <a:gd name="connsiteY2" fmla="*/ 2274110 h 4837820"/>
                <a:gd name="connsiteX3" fmla="*/ 75008 w 3523460"/>
                <a:gd name="connsiteY3" fmla="*/ 970096 h 4837820"/>
                <a:gd name="connsiteX4" fmla="*/ 750867 w 3523460"/>
                <a:gd name="connsiteY4" fmla="*/ 2107132 h 4837820"/>
                <a:gd name="connsiteX5" fmla="*/ 838333 w 3523460"/>
                <a:gd name="connsiteY5" fmla="*/ 2035571 h 4837820"/>
                <a:gd name="connsiteX6" fmla="*/ 711112 w 3523460"/>
                <a:gd name="connsiteY6" fmla="*/ 214722 h 4837820"/>
                <a:gd name="connsiteX7" fmla="*/ 1235897 w 3523460"/>
                <a:gd name="connsiteY7" fmla="*/ 1868593 h 4837820"/>
                <a:gd name="connsiteX8" fmla="*/ 1315411 w 3523460"/>
                <a:gd name="connsiteY8" fmla="*/ 1852690 h 4837820"/>
                <a:gd name="connsiteX9" fmla="*/ 1458534 w 3523460"/>
                <a:gd name="connsiteY9" fmla="*/ 37 h 4837820"/>
                <a:gd name="connsiteX10" fmla="*/ 1728878 w 3523460"/>
                <a:gd name="connsiteY10" fmla="*/ 1828836 h 4837820"/>
                <a:gd name="connsiteX11" fmla="*/ 1816344 w 3523460"/>
                <a:gd name="connsiteY11" fmla="*/ 1868594 h 4837820"/>
                <a:gd name="connsiteX12" fmla="*/ 2492205 w 3523460"/>
                <a:gd name="connsiteY12" fmla="*/ 333992 h 4837820"/>
                <a:gd name="connsiteX13" fmla="*/ 2221860 w 3523460"/>
                <a:gd name="connsiteY13" fmla="*/ 2011718 h 4837820"/>
                <a:gd name="connsiteX14" fmla="*/ 2325227 w 3523460"/>
                <a:gd name="connsiteY14" fmla="*/ 2711432 h 4837820"/>
                <a:gd name="connsiteX15" fmla="*/ 2762549 w 3523460"/>
                <a:gd name="connsiteY15" fmla="*/ 2266158 h 4837820"/>
                <a:gd name="connsiteX16" fmla="*/ 3509971 w 3523460"/>
                <a:gd name="connsiteY16" fmla="*/ 2162792 h 4837820"/>
                <a:gd name="connsiteX17" fmla="*/ 2778451 w 3523460"/>
                <a:gd name="connsiteY17" fmla="*/ 2942019 h 4837820"/>
                <a:gd name="connsiteX18" fmla="*/ 2118493 w 3523460"/>
                <a:gd name="connsiteY18" fmla="*/ 4007494 h 4837820"/>
                <a:gd name="connsiteX19" fmla="*/ 2145735 w 3523460"/>
                <a:gd name="connsiteY19" fmla="*/ 4837820 h 4837820"/>
                <a:gd name="connsiteX20" fmla="*/ 929257 w 3523460"/>
                <a:gd name="connsiteY20" fmla="*/ 4829855 h 4837820"/>
                <a:gd name="connsiteX0" fmla="*/ 929257 w 3523460"/>
                <a:gd name="connsiteY0" fmla="*/ 4829855 h 4837820"/>
                <a:gd name="connsiteX1" fmla="*/ 870139 w 3523460"/>
                <a:gd name="connsiteY1" fmla="*/ 4094960 h 4837820"/>
                <a:gd name="connsiteX2" fmla="*/ 432816 w 3523460"/>
                <a:gd name="connsiteY2" fmla="*/ 2274110 h 4837820"/>
                <a:gd name="connsiteX3" fmla="*/ 75008 w 3523460"/>
                <a:gd name="connsiteY3" fmla="*/ 970096 h 4837820"/>
                <a:gd name="connsiteX4" fmla="*/ 750867 w 3523460"/>
                <a:gd name="connsiteY4" fmla="*/ 2107132 h 4837820"/>
                <a:gd name="connsiteX5" fmla="*/ 838333 w 3523460"/>
                <a:gd name="connsiteY5" fmla="*/ 2035571 h 4837820"/>
                <a:gd name="connsiteX6" fmla="*/ 711112 w 3523460"/>
                <a:gd name="connsiteY6" fmla="*/ 214722 h 4837820"/>
                <a:gd name="connsiteX7" fmla="*/ 1235897 w 3523460"/>
                <a:gd name="connsiteY7" fmla="*/ 1868593 h 4837820"/>
                <a:gd name="connsiteX8" fmla="*/ 1315411 w 3523460"/>
                <a:gd name="connsiteY8" fmla="*/ 1852690 h 4837820"/>
                <a:gd name="connsiteX9" fmla="*/ 1458534 w 3523460"/>
                <a:gd name="connsiteY9" fmla="*/ 37 h 4837820"/>
                <a:gd name="connsiteX10" fmla="*/ 1728878 w 3523460"/>
                <a:gd name="connsiteY10" fmla="*/ 1828836 h 4837820"/>
                <a:gd name="connsiteX11" fmla="*/ 1816344 w 3523460"/>
                <a:gd name="connsiteY11" fmla="*/ 1868594 h 4837820"/>
                <a:gd name="connsiteX12" fmla="*/ 2492205 w 3523460"/>
                <a:gd name="connsiteY12" fmla="*/ 333992 h 4837820"/>
                <a:gd name="connsiteX13" fmla="*/ 2221860 w 3523460"/>
                <a:gd name="connsiteY13" fmla="*/ 2011718 h 4837820"/>
                <a:gd name="connsiteX14" fmla="*/ 2325227 w 3523460"/>
                <a:gd name="connsiteY14" fmla="*/ 2711432 h 4837820"/>
                <a:gd name="connsiteX15" fmla="*/ 2762549 w 3523460"/>
                <a:gd name="connsiteY15" fmla="*/ 2266158 h 4837820"/>
                <a:gd name="connsiteX16" fmla="*/ 3509971 w 3523460"/>
                <a:gd name="connsiteY16" fmla="*/ 2162792 h 4837820"/>
                <a:gd name="connsiteX17" fmla="*/ 2778451 w 3523460"/>
                <a:gd name="connsiteY17" fmla="*/ 2942019 h 4837820"/>
                <a:gd name="connsiteX18" fmla="*/ 2118493 w 3523460"/>
                <a:gd name="connsiteY18" fmla="*/ 4007494 h 4837820"/>
                <a:gd name="connsiteX19" fmla="*/ 2145735 w 3523460"/>
                <a:gd name="connsiteY19" fmla="*/ 4837820 h 4837820"/>
                <a:gd name="connsiteX20" fmla="*/ 929257 w 3523460"/>
                <a:gd name="connsiteY20" fmla="*/ 4829855 h 483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460" h="4837820">
                  <a:moveTo>
                    <a:pt x="929257" y="4829855"/>
                  </a:moveTo>
                  <a:cubicBezTo>
                    <a:pt x="937409" y="4667798"/>
                    <a:pt x="977884" y="4352057"/>
                    <a:pt x="870139" y="4094960"/>
                  </a:cubicBezTo>
                  <a:cubicBezTo>
                    <a:pt x="560039" y="3546320"/>
                    <a:pt x="456669" y="2926117"/>
                    <a:pt x="432816" y="2274110"/>
                  </a:cubicBezTo>
                  <a:cubicBezTo>
                    <a:pt x="313547" y="1839439"/>
                    <a:pt x="-187386" y="1134423"/>
                    <a:pt x="75008" y="970096"/>
                  </a:cubicBezTo>
                  <a:cubicBezTo>
                    <a:pt x="248612" y="927688"/>
                    <a:pt x="623646" y="1934854"/>
                    <a:pt x="750867" y="2107132"/>
                  </a:cubicBezTo>
                  <a:cubicBezTo>
                    <a:pt x="790624" y="2183994"/>
                    <a:pt x="862187" y="2105807"/>
                    <a:pt x="838333" y="2035571"/>
                  </a:cubicBezTo>
                  <a:cubicBezTo>
                    <a:pt x="716413" y="1433922"/>
                    <a:pt x="427516" y="251827"/>
                    <a:pt x="711112" y="214722"/>
                  </a:cubicBezTo>
                  <a:cubicBezTo>
                    <a:pt x="909896" y="184242"/>
                    <a:pt x="1157709" y="1578371"/>
                    <a:pt x="1235897" y="1868593"/>
                  </a:cubicBezTo>
                  <a:cubicBezTo>
                    <a:pt x="1242524" y="1928227"/>
                    <a:pt x="1311436" y="2047497"/>
                    <a:pt x="1315411" y="1852690"/>
                  </a:cubicBezTo>
                  <a:cubicBezTo>
                    <a:pt x="1312761" y="1280197"/>
                    <a:pt x="1159035" y="-7915"/>
                    <a:pt x="1458534" y="37"/>
                  </a:cubicBezTo>
                  <a:cubicBezTo>
                    <a:pt x="1693099" y="-7916"/>
                    <a:pt x="1707674" y="1541264"/>
                    <a:pt x="1728878" y="1828836"/>
                  </a:cubicBezTo>
                  <a:cubicBezTo>
                    <a:pt x="1734180" y="1917625"/>
                    <a:pt x="1764661" y="1916301"/>
                    <a:pt x="1816344" y="1868594"/>
                  </a:cubicBezTo>
                  <a:cubicBezTo>
                    <a:pt x="2054883" y="1372963"/>
                    <a:pt x="2198007" y="241226"/>
                    <a:pt x="2492205" y="333992"/>
                  </a:cubicBezTo>
                  <a:cubicBezTo>
                    <a:pt x="2781103" y="421456"/>
                    <a:pt x="2314625" y="1471029"/>
                    <a:pt x="2221860" y="2011718"/>
                  </a:cubicBezTo>
                  <a:lnTo>
                    <a:pt x="2325227" y="2711432"/>
                  </a:lnTo>
                  <a:cubicBezTo>
                    <a:pt x="2439196" y="2563007"/>
                    <a:pt x="2584970" y="2406632"/>
                    <a:pt x="2762549" y="2266158"/>
                  </a:cubicBezTo>
                  <a:cubicBezTo>
                    <a:pt x="3043495" y="1897748"/>
                    <a:pt x="3618639" y="2022319"/>
                    <a:pt x="3509971" y="2162792"/>
                  </a:cubicBezTo>
                  <a:cubicBezTo>
                    <a:pt x="3266131" y="2446388"/>
                    <a:pt x="2982534" y="2594812"/>
                    <a:pt x="2778451" y="2942019"/>
                  </a:cubicBezTo>
                  <a:cubicBezTo>
                    <a:pt x="2558465" y="3336933"/>
                    <a:pt x="2370285" y="3707995"/>
                    <a:pt x="2118493" y="4007494"/>
                  </a:cubicBezTo>
                  <a:cubicBezTo>
                    <a:pt x="2097672" y="4371359"/>
                    <a:pt x="2108629" y="4596630"/>
                    <a:pt x="2145735" y="4837820"/>
                  </a:cubicBezTo>
                  <a:lnTo>
                    <a:pt x="929257" y="4829855"/>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ko-KR" altLang="en-US" sz="1600">
                <a:solidFill>
                  <a:prstClr val="white"/>
                </a:solidFill>
                <a:latin typeface="Verdana" panose="020B0604030504040204" pitchFamily="34" charset="0"/>
                <a:ea typeface="Arial Unicode MS"/>
                <a:cs typeface="Verdana" panose="020B0604030504040204" pitchFamily="34" charset="0"/>
              </a:endParaRPr>
            </a:p>
          </p:txBody>
        </p:sp>
        <p:sp>
          <p:nvSpPr>
            <p:cNvPr id="47" name="Freeform 7">
              <a:extLst>
                <a:ext uri="{FF2B5EF4-FFF2-40B4-BE49-F238E27FC236}">
                  <a16:creationId xmlns:a16="http://schemas.microsoft.com/office/drawing/2014/main" id="{AF03CEC4-3EC5-468F-9628-25A9DF6F091D}"/>
                </a:ext>
              </a:extLst>
            </p:cNvPr>
            <p:cNvSpPr/>
            <p:nvPr/>
          </p:nvSpPr>
          <p:spPr>
            <a:xfrm flipH="1">
              <a:off x="1753574" y="4584405"/>
              <a:ext cx="1578802" cy="2018810"/>
            </a:xfrm>
            <a:custGeom>
              <a:avLst/>
              <a:gdLst>
                <a:gd name="connsiteX0" fmla="*/ 811033 w 3490622"/>
                <a:gd name="connsiteY0" fmla="*/ 4778734 h 4778734"/>
                <a:gd name="connsiteX1" fmla="*/ 803081 w 3490622"/>
                <a:gd name="connsiteY1" fmla="*/ 4341412 h 4778734"/>
                <a:gd name="connsiteX2" fmla="*/ 437321 w 3490622"/>
                <a:gd name="connsiteY2" fmla="*/ 2313830 h 4778734"/>
                <a:gd name="connsiteX3" fmla="*/ 0 w 3490622"/>
                <a:gd name="connsiteY3" fmla="*/ 938254 h 4778734"/>
                <a:gd name="connsiteX4" fmla="*/ 747422 w 3490622"/>
                <a:gd name="connsiteY4" fmla="*/ 2019631 h 4778734"/>
                <a:gd name="connsiteX5" fmla="*/ 667909 w 3490622"/>
                <a:gd name="connsiteY5" fmla="*/ 182880 h 4778734"/>
                <a:gd name="connsiteX6" fmla="*/ 1264257 w 3490622"/>
                <a:gd name="connsiteY6" fmla="*/ 1804946 h 4778734"/>
                <a:gd name="connsiteX7" fmla="*/ 1407380 w 3490622"/>
                <a:gd name="connsiteY7" fmla="*/ 0 h 4778734"/>
                <a:gd name="connsiteX8" fmla="*/ 1757238 w 3490622"/>
                <a:gd name="connsiteY8" fmla="*/ 1868557 h 4778734"/>
                <a:gd name="connsiteX9" fmla="*/ 2456953 w 3490622"/>
                <a:gd name="connsiteY9" fmla="*/ 333955 h 4778734"/>
                <a:gd name="connsiteX10" fmla="*/ 2194560 w 3490622"/>
                <a:gd name="connsiteY10" fmla="*/ 2003729 h 4778734"/>
                <a:gd name="connsiteX11" fmla="*/ 2305878 w 3490622"/>
                <a:gd name="connsiteY11" fmla="*/ 2759103 h 4778734"/>
                <a:gd name="connsiteX12" fmla="*/ 2623930 w 3490622"/>
                <a:gd name="connsiteY12" fmla="*/ 2361537 h 4778734"/>
                <a:gd name="connsiteX13" fmla="*/ 3490622 w 3490622"/>
                <a:gd name="connsiteY13" fmla="*/ 2210463 h 4778734"/>
                <a:gd name="connsiteX14" fmla="*/ 2759102 w 3490622"/>
                <a:gd name="connsiteY14" fmla="*/ 2989690 h 4778734"/>
                <a:gd name="connsiteX15" fmla="*/ 2051436 w 3490622"/>
                <a:gd name="connsiteY15" fmla="*/ 4007457 h 4778734"/>
                <a:gd name="connsiteX16" fmla="*/ 2210462 w 3490622"/>
                <a:gd name="connsiteY16" fmla="*/ 4778734 h 4778734"/>
                <a:gd name="connsiteX17" fmla="*/ 811033 w 3490622"/>
                <a:gd name="connsiteY17" fmla="*/ 4778734 h 4778734"/>
                <a:gd name="connsiteX0" fmla="*/ 755374 w 3434963"/>
                <a:gd name="connsiteY0" fmla="*/ 4778734 h 4778734"/>
                <a:gd name="connsiteX1" fmla="*/ 747422 w 3434963"/>
                <a:gd name="connsiteY1" fmla="*/ 4341412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46514"/>
                <a:gd name="connsiteY0" fmla="*/ 4778734 h 4778734"/>
                <a:gd name="connsiteX1" fmla="*/ 795131 w 3446514"/>
                <a:gd name="connsiteY1" fmla="*/ 4142631 h 4778734"/>
                <a:gd name="connsiteX2" fmla="*/ 381662 w 3446514"/>
                <a:gd name="connsiteY2" fmla="*/ 2313830 h 4778734"/>
                <a:gd name="connsiteX3" fmla="*/ 0 w 3446514"/>
                <a:gd name="connsiteY3" fmla="*/ 1017767 h 4778734"/>
                <a:gd name="connsiteX4" fmla="*/ 691763 w 3446514"/>
                <a:gd name="connsiteY4" fmla="*/ 2019631 h 4778734"/>
                <a:gd name="connsiteX5" fmla="*/ 612250 w 3446514"/>
                <a:gd name="connsiteY5" fmla="*/ 182880 h 4778734"/>
                <a:gd name="connsiteX6" fmla="*/ 1208598 w 3446514"/>
                <a:gd name="connsiteY6" fmla="*/ 1804946 h 4778734"/>
                <a:gd name="connsiteX7" fmla="*/ 1351721 w 3446514"/>
                <a:gd name="connsiteY7" fmla="*/ 0 h 4778734"/>
                <a:gd name="connsiteX8" fmla="*/ 1701579 w 3446514"/>
                <a:gd name="connsiteY8" fmla="*/ 1868557 h 4778734"/>
                <a:gd name="connsiteX9" fmla="*/ 2401294 w 3446514"/>
                <a:gd name="connsiteY9" fmla="*/ 333955 h 4778734"/>
                <a:gd name="connsiteX10" fmla="*/ 2138901 w 3446514"/>
                <a:gd name="connsiteY10" fmla="*/ 2003729 h 4778734"/>
                <a:gd name="connsiteX11" fmla="*/ 2250219 w 3446514"/>
                <a:gd name="connsiteY11" fmla="*/ 2759103 h 4778734"/>
                <a:gd name="connsiteX12" fmla="*/ 2568271 w 3446514"/>
                <a:gd name="connsiteY12" fmla="*/ 2361537 h 4778734"/>
                <a:gd name="connsiteX13" fmla="*/ 3434963 w 3446514"/>
                <a:gd name="connsiteY13" fmla="*/ 2210463 h 4778734"/>
                <a:gd name="connsiteX14" fmla="*/ 2703443 w 3446514"/>
                <a:gd name="connsiteY14" fmla="*/ 2989690 h 4778734"/>
                <a:gd name="connsiteX15" fmla="*/ 2043485 w 3446514"/>
                <a:gd name="connsiteY15" fmla="*/ 4055165 h 4778734"/>
                <a:gd name="connsiteX16" fmla="*/ 2154803 w 3446514"/>
                <a:gd name="connsiteY16" fmla="*/ 4778734 h 4778734"/>
                <a:gd name="connsiteX17" fmla="*/ 755374 w 3446514"/>
                <a:gd name="connsiteY17" fmla="*/ 4778734 h 4778734"/>
                <a:gd name="connsiteX0" fmla="*/ 755374 w 3448610"/>
                <a:gd name="connsiteY0" fmla="*/ 4778734 h 4778734"/>
                <a:gd name="connsiteX1" fmla="*/ 795131 w 3448610"/>
                <a:gd name="connsiteY1" fmla="*/ 4142631 h 4778734"/>
                <a:gd name="connsiteX2" fmla="*/ 381662 w 3448610"/>
                <a:gd name="connsiteY2" fmla="*/ 2313830 h 4778734"/>
                <a:gd name="connsiteX3" fmla="*/ 0 w 3448610"/>
                <a:gd name="connsiteY3" fmla="*/ 1017767 h 4778734"/>
                <a:gd name="connsiteX4" fmla="*/ 691763 w 3448610"/>
                <a:gd name="connsiteY4" fmla="*/ 2019631 h 4778734"/>
                <a:gd name="connsiteX5" fmla="*/ 612250 w 3448610"/>
                <a:gd name="connsiteY5" fmla="*/ 182880 h 4778734"/>
                <a:gd name="connsiteX6" fmla="*/ 1208598 w 3448610"/>
                <a:gd name="connsiteY6" fmla="*/ 1804946 h 4778734"/>
                <a:gd name="connsiteX7" fmla="*/ 1351721 w 3448610"/>
                <a:gd name="connsiteY7" fmla="*/ 0 h 4778734"/>
                <a:gd name="connsiteX8" fmla="*/ 1701579 w 3448610"/>
                <a:gd name="connsiteY8" fmla="*/ 1868557 h 4778734"/>
                <a:gd name="connsiteX9" fmla="*/ 2401294 w 3448610"/>
                <a:gd name="connsiteY9" fmla="*/ 333955 h 4778734"/>
                <a:gd name="connsiteX10" fmla="*/ 2138901 w 3448610"/>
                <a:gd name="connsiteY10" fmla="*/ 2003729 h 4778734"/>
                <a:gd name="connsiteX11" fmla="*/ 2250219 w 3448610"/>
                <a:gd name="connsiteY11" fmla="*/ 2759103 h 4778734"/>
                <a:gd name="connsiteX12" fmla="*/ 2687541 w 3448610"/>
                <a:gd name="connsiteY12" fmla="*/ 2313829 h 4778734"/>
                <a:gd name="connsiteX13" fmla="*/ 3434963 w 3448610"/>
                <a:gd name="connsiteY13" fmla="*/ 2210463 h 4778734"/>
                <a:gd name="connsiteX14" fmla="*/ 2703443 w 3448610"/>
                <a:gd name="connsiteY14" fmla="*/ 2989690 h 4778734"/>
                <a:gd name="connsiteX15" fmla="*/ 2043485 w 3448610"/>
                <a:gd name="connsiteY15" fmla="*/ 4055165 h 4778734"/>
                <a:gd name="connsiteX16" fmla="*/ 2154803 w 3448610"/>
                <a:gd name="connsiteY16" fmla="*/ 4778734 h 4778734"/>
                <a:gd name="connsiteX17" fmla="*/ 755374 w 3448610"/>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51801 w 3523460"/>
                <a:gd name="connsiteY6" fmla="*/ 1812897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31026 h 4731026"/>
                <a:gd name="connsiteX1" fmla="*/ 870139 w 3523460"/>
                <a:gd name="connsiteY1" fmla="*/ 4094923 h 4731026"/>
                <a:gd name="connsiteX2" fmla="*/ 432816 w 3523460"/>
                <a:gd name="connsiteY2" fmla="*/ 2274073 h 4731026"/>
                <a:gd name="connsiteX3" fmla="*/ 75008 w 3523460"/>
                <a:gd name="connsiteY3" fmla="*/ 970059 h 4731026"/>
                <a:gd name="connsiteX4" fmla="*/ 766771 w 3523460"/>
                <a:gd name="connsiteY4" fmla="*/ 1971923 h 4731026"/>
                <a:gd name="connsiteX5" fmla="*/ 711112 w 3523460"/>
                <a:gd name="connsiteY5" fmla="*/ 214685 h 4731026"/>
                <a:gd name="connsiteX6" fmla="*/ 1251801 w 3523460"/>
                <a:gd name="connsiteY6" fmla="*/ 1765189 h 4731026"/>
                <a:gd name="connsiteX7" fmla="*/ 1458534 w 3523460"/>
                <a:gd name="connsiteY7" fmla="*/ 0 h 4731026"/>
                <a:gd name="connsiteX8" fmla="*/ 1776587 w 3523460"/>
                <a:gd name="connsiteY8" fmla="*/ 1820849 h 4731026"/>
                <a:gd name="connsiteX9" fmla="*/ 2476302 w 3523460"/>
                <a:gd name="connsiteY9" fmla="*/ 286247 h 4731026"/>
                <a:gd name="connsiteX10" fmla="*/ 2213909 w 3523460"/>
                <a:gd name="connsiteY10" fmla="*/ 1956021 h 4731026"/>
                <a:gd name="connsiteX11" fmla="*/ 2325227 w 3523460"/>
                <a:gd name="connsiteY11" fmla="*/ 2711395 h 4731026"/>
                <a:gd name="connsiteX12" fmla="*/ 2762549 w 3523460"/>
                <a:gd name="connsiteY12" fmla="*/ 2266121 h 4731026"/>
                <a:gd name="connsiteX13" fmla="*/ 3509971 w 3523460"/>
                <a:gd name="connsiteY13" fmla="*/ 2162755 h 4731026"/>
                <a:gd name="connsiteX14" fmla="*/ 2778451 w 3523460"/>
                <a:gd name="connsiteY14" fmla="*/ 2941982 h 4731026"/>
                <a:gd name="connsiteX15" fmla="*/ 2118493 w 3523460"/>
                <a:gd name="connsiteY15" fmla="*/ 4007457 h 4731026"/>
                <a:gd name="connsiteX16" fmla="*/ 2229811 w 3523460"/>
                <a:gd name="connsiteY16" fmla="*/ 4731026 h 4731026"/>
                <a:gd name="connsiteX17" fmla="*/ 830382 w 3523460"/>
                <a:gd name="connsiteY17" fmla="*/ 4731026 h 473102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776587 w 3523460"/>
                <a:gd name="connsiteY9" fmla="*/ 1821199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75655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92761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838333 w 3523460"/>
                <a:gd name="connsiteY4" fmla="*/ 2003886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04092 w 3523460"/>
                <a:gd name="connsiteY7" fmla="*/ 1773290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05024 w 3523460"/>
                <a:gd name="connsiteY10" fmla="*/ 1813042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727477 w 3523460"/>
                <a:gd name="connsiteY0" fmla="*/ 5951236 h 5951236"/>
                <a:gd name="connsiteX1" fmla="*/ 870139 w 3523460"/>
                <a:gd name="connsiteY1" fmla="*/ 4094960 h 5951236"/>
                <a:gd name="connsiteX2" fmla="*/ 432816 w 3523460"/>
                <a:gd name="connsiteY2" fmla="*/ 2274110 h 5951236"/>
                <a:gd name="connsiteX3" fmla="*/ 75008 w 3523460"/>
                <a:gd name="connsiteY3" fmla="*/ 970096 h 5951236"/>
                <a:gd name="connsiteX4" fmla="*/ 750867 w 3523460"/>
                <a:gd name="connsiteY4" fmla="*/ 2107132 h 5951236"/>
                <a:gd name="connsiteX5" fmla="*/ 838333 w 3523460"/>
                <a:gd name="connsiteY5" fmla="*/ 2035571 h 5951236"/>
                <a:gd name="connsiteX6" fmla="*/ 711112 w 3523460"/>
                <a:gd name="connsiteY6" fmla="*/ 214722 h 5951236"/>
                <a:gd name="connsiteX7" fmla="*/ 1235897 w 3523460"/>
                <a:gd name="connsiteY7" fmla="*/ 1868593 h 5951236"/>
                <a:gd name="connsiteX8" fmla="*/ 1315411 w 3523460"/>
                <a:gd name="connsiteY8" fmla="*/ 1852690 h 5951236"/>
                <a:gd name="connsiteX9" fmla="*/ 1458534 w 3523460"/>
                <a:gd name="connsiteY9" fmla="*/ 37 h 5951236"/>
                <a:gd name="connsiteX10" fmla="*/ 1728878 w 3523460"/>
                <a:gd name="connsiteY10" fmla="*/ 1828836 h 5951236"/>
                <a:gd name="connsiteX11" fmla="*/ 1816344 w 3523460"/>
                <a:gd name="connsiteY11" fmla="*/ 1868594 h 5951236"/>
                <a:gd name="connsiteX12" fmla="*/ 2492205 w 3523460"/>
                <a:gd name="connsiteY12" fmla="*/ 333992 h 5951236"/>
                <a:gd name="connsiteX13" fmla="*/ 2221860 w 3523460"/>
                <a:gd name="connsiteY13" fmla="*/ 2011718 h 5951236"/>
                <a:gd name="connsiteX14" fmla="*/ 2325227 w 3523460"/>
                <a:gd name="connsiteY14" fmla="*/ 2711432 h 5951236"/>
                <a:gd name="connsiteX15" fmla="*/ 2762549 w 3523460"/>
                <a:gd name="connsiteY15" fmla="*/ 2266158 h 5951236"/>
                <a:gd name="connsiteX16" fmla="*/ 3509971 w 3523460"/>
                <a:gd name="connsiteY16" fmla="*/ 2162792 h 5951236"/>
                <a:gd name="connsiteX17" fmla="*/ 2778451 w 3523460"/>
                <a:gd name="connsiteY17" fmla="*/ 2942019 h 5951236"/>
                <a:gd name="connsiteX18" fmla="*/ 2118493 w 3523460"/>
                <a:gd name="connsiteY18" fmla="*/ 4007494 h 5951236"/>
                <a:gd name="connsiteX19" fmla="*/ 2229811 w 3523460"/>
                <a:gd name="connsiteY19" fmla="*/ 4731063 h 5951236"/>
                <a:gd name="connsiteX20" fmla="*/ 727477 w 3523460"/>
                <a:gd name="connsiteY20" fmla="*/ 5951236 h 5951236"/>
                <a:gd name="connsiteX0" fmla="*/ 727477 w 3523460"/>
                <a:gd name="connsiteY0" fmla="*/ 595123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727477 w 3523460"/>
                <a:gd name="connsiteY20" fmla="*/ 5951236 h 5980637"/>
                <a:gd name="connsiteX0" fmla="*/ 948466 w 3523460"/>
                <a:gd name="connsiteY0" fmla="*/ 447060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948466 w 3523460"/>
                <a:gd name="connsiteY20" fmla="*/ 4470606 h 5980637"/>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23479 w 3523460"/>
                <a:gd name="connsiteY0" fmla="*/ 448726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23479 w 3523460"/>
                <a:gd name="connsiteY20" fmla="*/ 4487266 h 4522103"/>
                <a:gd name="connsiteX0" fmla="*/ 923479 w 3523460"/>
                <a:gd name="connsiteY0" fmla="*/ 4487266 h 4505443"/>
                <a:gd name="connsiteX1" fmla="*/ 870139 w 3523460"/>
                <a:gd name="connsiteY1" fmla="*/ 4094960 h 4505443"/>
                <a:gd name="connsiteX2" fmla="*/ 432816 w 3523460"/>
                <a:gd name="connsiteY2" fmla="*/ 2274110 h 4505443"/>
                <a:gd name="connsiteX3" fmla="*/ 75008 w 3523460"/>
                <a:gd name="connsiteY3" fmla="*/ 970096 h 4505443"/>
                <a:gd name="connsiteX4" fmla="*/ 750867 w 3523460"/>
                <a:gd name="connsiteY4" fmla="*/ 2107132 h 4505443"/>
                <a:gd name="connsiteX5" fmla="*/ 838333 w 3523460"/>
                <a:gd name="connsiteY5" fmla="*/ 2035571 h 4505443"/>
                <a:gd name="connsiteX6" fmla="*/ 711112 w 3523460"/>
                <a:gd name="connsiteY6" fmla="*/ 214722 h 4505443"/>
                <a:gd name="connsiteX7" fmla="*/ 1235897 w 3523460"/>
                <a:gd name="connsiteY7" fmla="*/ 1868593 h 4505443"/>
                <a:gd name="connsiteX8" fmla="*/ 1315411 w 3523460"/>
                <a:gd name="connsiteY8" fmla="*/ 1852690 h 4505443"/>
                <a:gd name="connsiteX9" fmla="*/ 1458534 w 3523460"/>
                <a:gd name="connsiteY9" fmla="*/ 37 h 4505443"/>
                <a:gd name="connsiteX10" fmla="*/ 1728878 w 3523460"/>
                <a:gd name="connsiteY10" fmla="*/ 1828836 h 4505443"/>
                <a:gd name="connsiteX11" fmla="*/ 1816344 w 3523460"/>
                <a:gd name="connsiteY11" fmla="*/ 1868594 h 4505443"/>
                <a:gd name="connsiteX12" fmla="*/ 2492205 w 3523460"/>
                <a:gd name="connsiteY12" fmla="*/ 333992 h 4505443"/>
                <a:gd name="connsiteX13" fmla="*/ 2221860 w 3523460"/>
                <a:gd name="connsiteY13" fmla="*/ 2011718 h 4505443"/>
                <a:gd name="connsiteX14" fmla="*/ 2325227 w 3523460"/>
                <a:gd name="connsiteY14" fmla="*/ 2711432 h 4505443"/>
                <a:gd name="connsiteX15" fmla="*/ 2762549 w 3523460"/>
                <a:gd name="connsiteY15" fmla="*/ 2266158 h 4505443"/>
                <a:gd name="connsiteX16" fmla="*/ 3509971 w 3523460"/>
                <a:gd name="connsiteY16" fmla="*/ 2162792 h 4505443"/>
                <a:gd name="connsiteX17" fmla="*/ 2778451 w 3523460"/>
                <a:gd name="connsiteY17" fmla="*/ 2942019 h 4505443"/>
                <a:gd name="connsiteX18" fmla="*/ 2118493 w 3523460"/>
                <a:gd name="connsiteY18" fmla="*/ 4007494 h 4505443"/>
                <a:gd name="connsiteX19" fmla="*/ 2118191 w 3523460"/>
                <a:gd name="connsiteY19" fmla="*/ 4505443 h 4505443"/>
                <a:gd name="connsiteX20" fmla="*/ 923479 w 3523460"/>
                <a:gd name="connsiteY20" fmla="*/ 4487266 h 4505443"/>
                <a:gd name="connsiteX0" fmla="*/ 931808 w 3523460"/>
                <a:gd name="connsiteY0" fmla="*/ 4487266 h 4505443"/>
                <a:gd name="connsiteX1" fmla="*/ 870139 w 3523460"/>
                <a:gd name="connsiteY1" fmla="*/ 4094960 h 4505443"/>
                <a:gd name="connsiteX2" fmla="*/ 432816 w 3523460"/>
                <a:gd name="connsiteY2" fmla="*/ 2274110 h 4505443"/>
                <a:gd name="connsiteX3" fmla="*/ 75008 w 3523460"/>
                <a:gd name="connsiteY3" fmla="*/ 970096 h 4505443"/>
                <a:gd name="connsiteX4" fmla="*/ 750867 w 3523460"/>
                <a:gd name="connsiteY4" fmla="*/ 2107132 h 4505443"/>
                <a:gd name="connsiteX5" fmla="*/ 838333 w 3523460"/>
                <a:gd name="connsiteY5" fmla="*/ 2035571 h 4505443"/>
                <a:gd name="connsiteX6" fmla="*/ 711112 w 3523460"/>
                <a:gd name="connsiteY6" fmla="*/ 214722 h 4505443"/>
                <a:gd name="connsiteX7" fmla="*/ 1235897 w 3523460"/>
                <a:gd name="connsiteY7" fmla="*/ 1868593 h 4505443"/>
                <a:gd name="connsiteX8" fmla="*/ 1315411 w 3523460"/>
                <a:gd name="connsiteY8" fmla="*/ 1852690 h 4505443"/>
                <a:gd name="connsiteX9" fmla="*/ 1458534 w 3523460"/>
                <a:gd name="connsiteY9" fmla="*/ 37 h 4505443"/>
                <a:gd name="connsiteX10" fmla="*/ 1728878 w 3523460"/>
                <a:gd name="connsiteY10" fmla="*/ 1828836 h 4505443"/>
                <a:gd name="connsiteX11" fmla="*/ 1816344 w 3523460"/>
                <a:gd name="connsiteY11" fmla="*/ 1868594 h 4505443"/>
                <a:gd name="connsiteX12" fmla="*/ 2492205 w 3523460"/>
                <a:gd name="connsiteY12" fmla="*/ 333992 h 4505443"/>
                <a:gd name="connsiteX13" fmla="*/ 2221860 w 3523460"/>
                <a:gd name="connsiteY13" fmla="*/ 2011718 h 4505443"/>
                <a:gd name="connsiteX14" fmla="*/ 2325227 w 3523460"/>
                <a:gd name="connsiteY14" fmla="*/ 2711432 h 4505443"/>
                <a:gd name="connsiteX15" fmla="*/ 2762549 w 3523460"/>
                <a:gd name="connsiteY15" fmla="*/ 2266158 h 4505443"/>
                <a:gd name="connsiteX16" fmla="*/ 3509971 w 3523460"/>
                <a:gd name="connsiteY16" fmla="*/ 2162792 h 4505443"/>
                <a:gd name="connsiteX17" fmla="*/ 2778451 w 3523460"/>
                <a:gd name="connsiteY17" fmla="*/ 2942019 h 4505443"/>
                <a:gd name="connsiteX18" fmla="*/ 2118493 w 3523460"/>
                <a:gd name="connsiteY18" fmla="*/ 4007494 h 4505443"/>
                <a:gd name="connsiteX19" fmla="*/ 2118191 w 3523460"/>
                <a:gd name="connsiteY19" fmla="*/ 4505443 h 4505443"/>
                <a:gd name="connsiteX20" fmla="*/ 931808 w 3523460"/>
                <a:gd name="connsiteY20" fmla="*/ 4487266 h 4505443"/>
                <a:gd name="connsiteX0" fmla="*/ 931808 w 3523460"/>
                <a:gd name="connsiteY0" fmla="*/ 4487266 h 4505443"/>
                <a:gd name="connsiteX1" fmla="*/ 870139 w 3523460"/>
                <a:gd name="connsiteY1" fmla="*/ 4094960 h 4505443"/>
                <a:gd name="connsiteX2" fmla="*/ 432816 w 3523460"/>
                <a:gd name="connsiteY2" fmla="*/ 2274110 h 4505443"/>
                <a:gd name="connsiteX3" fmla="*/ 75008 w 3523460"/>
                <a:gd name="connsiteY3" fmla="*/ 970096 h 4505443"/>
                <a:gd name="connsiteX4" fmla="*/ 750867 w 3523460"/>
                <a:gd name="connsiteY4" fmla="*/ 2107132 h 4505443"/>
                <a:gd name="connsiteX5" fmla="*/ 838333 w 3523460"/>
                <a:gd name="connsiteY5" fmla="*/ 2035571 h 4505443"/>
                <a:gd name="connsiteX6" fmla="*/ 711112 w 3523460"/>
                <a:gd name="connsiteY6" fmla="*/ 214722 h 4505443"/>
                <a:gd name="connsiteX7" fmla="*/ 1235897 w 3523460"/>
                <a:gd name="connsiteY7" fmla="*/ 1868593 h 4505443"/>
                <a:gd name="connsiteX8" fmla="*/ 1315411 w 3523460"/>
                <a:gd name="connsiteY8" fmla="*/ 1852690 h 4505443"/>
                <a:gd name="connsiteX9" fmla="*/ 1458534 w 3523460"/>
                <a:gd name="connsiteY9" fmla="*/ 37 h 4505443"/>
                <a:gd name="connsiteX10" fmla="*/ 1728878 w 3523460"/>
                <a:gd name="connsiteY10" fmla="*/ 1828836 h 4505443"/>
                <a:gd name="connsiteX11" fmla="*/ 1816344 w 3523460"/>
                <a:gd name="connsiteY11" fmla="*/ 1868594 h 4505443"/>
                <a:gd name="connsiteX12" fmla="*/ 2492205 w 3523460"/>
                <a:gd name="connsiteY12" fmla="*/ 333992 h 4505443"/>
                <a:gd name="connsiteX13" fmla="*/ 2221860 w 3523460"/>
                <a:gd name="connsiteY13" fmla="*/ 2011718 h 4505443"/>
                <a:gd name="connsiteX14" fmla="*/ 2325227 w 3523460"/>
                <a:gd name="connsiteY14" fmla="*/ 2711432 h 4505443"/>
                <a:gd name="connsiteX15" fmla="*/ 2762549 w 3523460"/>
                <a:gd name="connsiteY15" fmla="*/ 2266158 h 4505443"/>
                <a:gd name="connsiteX16" fmla="*/ 3509971 w 3523460"/>
                <a:gd name="connsiteY16" fmla="*/ 2162792 h 4505443"/>
                <a:gd name="connsiteX17" fmla="*/ 2778451 w 3523460"/>
                <a:gd name="connsiteY17" fmla="*/ 2942019 h 4505443"/>
                <a:gd name="connsiteX18" fmla="*/ 2118493 w 3523460"/>
                <a:gd name="connsiteY18" fmla="*/ 4007494 h 4505443"/>
                <a:gd name="connsiteX19" fmla="*/ 2118191 w 3523460"/>
                <a:gd name="connsiteY19" fmla="*/ 4505443 h 4505443"/>
                <a:gd name="connsiteX20" fmla="*/ 931808 w 3523460"/>
                <a:gd name="connsiteY20" fmla="*/ 4487266 h 4505443"/>
                <a:gd name="connsiteX0" fmla="*/ 931808 w 3523460"/>
                <a:gd name="connsiteY0" fmla="*/ 4487266 h 4505443"/>
                <a:gd name="connsiteX1" fmla="*/ 870139 w 3523460"/>
                <a:gd name="connsiteY1" fmla="*/ 4094960 h 4505443"/>
                <a:gd name="connsiteX2" fmla="*/ 432816 w 3523460"/>
                <a:gd name="connsiteY2" fmla="*/ 2274110 h 4505443"/>
                <a:gd name="connsiteX3" fmla="*/ 75008 w 3523460"/>
                <a:gd name="connsiteY3" fmla="*/ 970096 h 4505443"/>
                <a:gd name="connsiteX4" fmla="*/ 750867 w 3523460"/>
                <a:gd name="connsiteY4" fmla="*/ 2107132 h 4505443"/>
                <a:gd name="connsiteX5" fmla="*/ 838333 w 3523460"/>
                <a:gd name="connsiteY5" fmla="*/ 2035571 h 4505443"/>
                <a:gd name="connsiteX6" fmla="*/ 711112 w 3523460"/>
                <a:gd name="connsiteY6" fmla="*/ 214722 h 4505443"/>
                <a:gd name="connsiteX7" fmla="*/ 1235897 w 3523460"/>
                <a:gd name="connsiteY7" fmla="*/ 1868593 h 4505443"/>
                <a:gd name="connsiteX8" fmla="*/ 1315411 w 3523460"/>
                <a:gd name="connsiteY8" fmla="*/ 1852690 h 4505443"/>
                <a:gd name="connsiteX9" fmla="*/ 1458534 w 3523460"/>
                <a:gd name="connsiteY9" fmla="*/ 37 h 4505443"/>
                <a:gd name="connsiteX10" fmla="*/ 1728878 w 3523460"/>
                <a:gd name="connsiteY10" fmla="*/ 1828836 h 4505443"/>
                <a:gd name="connsiteX11" fmla="*/ 1816344 w 3523460"/>
                <a:gd name="connsiteY11" fmla="*/ 1868594 h 4505443"/>
                <a:gd name="connsiteX12" fmla="*/ 2492205 w 3523460"/>
                <a:gd name="connsiteY12" fmla="*/ 333992 h 4505443"/>
                <a:gd name="connsiteX13" fmla="*/ 2221860 w 3523460"/>
                <a:gd name="connsiteY13" fmla="*/ 2011718 h 4505443"/>
                <a:gd name="connsiteX14" fmla="*/ 2325227 w 3523460"/>
                <a:gd name="connsiteY14" fmla="*/ 2711432 h 4505443"/>
                <a:gd name="connsiteX15" fmla="*/ 2762549 w 3523460"/>
                <a:gd name="connsiteY15" fmla="*/ 2266158 h 4505443"/>
                <a:gd name="connsiteX16" fmla="*/ 3509971 w 3523460"/>
                <a:gd name="connsiteY16" fmla="*/ 2162792 h 4505443"/>
                <a:gd name="connsiteX17" fmla="*/ 2778451 w 3523460"/>
                <a:gd name="connsiteY17" fmla="*/ 2942019 h 4505443"/>
                <a:gd name="connsiteX18" fmla="*/ 2118493 w 3523460"/>
                <a:gd name="connsiteY18" fmla="*/ 4007494 h 4505443"/>
                <a:gd name="connsiteX19" fmla="*/ 2118191 w 3523460"/>
                <a:gd name="connsiteY19" fmla="*/ 4505443 h 4505443"/>
                <a:gd name="connsiteX20" fmla="*/ 931808 w 3523460"/>
                <a:gd name="connsiteY20" fmla="*/ 4487266 h 4505443"/>
                <a:gd name="connsiteX0" fmla="*/ 931808 w 3523460"/>
                <a:gd name="connsiteY0" fmla="*/ 4487266 h 4505443"/>
                <a:gd name="connsiteX1" fmla="*/ 870139 w 3523460"/>
                <a:gd name="connsiteY1" fmla="*/ 4094960 h 4505443"/>
                <a:gd name="connsiteX2" fmla="*/ 432816 w 3523460"/>
                <a:gd name="connsiteY2" fmla="*/ 2274110 h 4505443"/>
                <a:gd name="connsiteX3" fmla="*/ 75008 w 3523460"/>
                <a:gd name="connsiteY3" fmla="*/ 970096 h 4505443"/>
                <a:gd name="connsiteX4" fmla="*/ 750867 w 3523460"/>
                <a:gd name="connsiteY4" fmla="*/ 2107132 h 4505443"/>
                <a:gd name="connsiteX5" fmla="*/ 838333 w 3523460"/>
                <a:gd name="connsiteY5" fmla="*/ 2035571 h 4505443"/>
                <a:gd name="connsiteX6" fmla="*/ 711112 w 3523460"/>
                <a:gd name="connsiteY6" fmla="*/ 214722 h 4505443"/>
                <a:gd name="connsiteX7" fmla="*/ 1235897 w 3523460"/>
                <a:gd name="connsiteY7" fmla="*/ 1868593 h 4505443"/>
                <a:gd name="connsiteX8" fmla="*/ 1315411 w 3523460"/>
                <a:gd name="connsiteY8" fmla="*/ 1852690 h 4505443"/>
                <a:gd name="connsiteX9" fmla="*/ 1458534 w 3523460"/>
                <a:gd name="connsiteY9" fmla="*/ 37 h 4505443"/>
                <a:gd name="connsiteX10" fmla="*/ 1728878 w 3523460"/>
                <a:gd name="connsiteY10" fmla="*/ 1828836 h 4505443"/>
                <a:gd name="connsiteX11" fmla="*/ 1816344 w 3523460"/>
                <a:gd name="connsiteY11" fmla="*/ 1868594 h 4505443"/>
                <a:gd name="connsiteX12" fmla="*/ 2492205 w 3523460"/>
                <a:gd name="connsiteY12" fmla="*/ 333992 h 4505443"/>
                <a:gd name="connsiteX13" fmla="*/ 2221860 w 3523460"/>
                <a:gd name="connsiteY13" fmla="*/ 2011718 h 4505443"/>
                <a:gd name="connsiteX14" fmla="*/ 2325227 w 3523460"/>
                <a:gd name="connsiteY14" fmla="*/ 2711432 h 4505443"/>
                <a:gd name="connsiteX15" fmla="*/ 2762549 w 3523460"/>
                <a:gd name="connsiteY15" fmla="*/ 2266158 h 4505443"/>
                <a:gd name="connsiteX16" fmla="*/ 3509971 w 3523460"/>
                <a:gd name="connsiteY16" fmla="*/ 2162792 h 4505443"/>
                <a:gd name="connsiteX17" fmla="*/ 2778451 w 3523460"/>
                <a:gd name="connsiteY17" fmla="*/ 2942019 h 4505443"/>
                <a:gd name="connsiteX18" fmla="*/ 2118493 w 3523460"/>
                <a:gd name="connsiteY18" fmla="*/ 4007494 h 4505443"/>
                <a:gd name="connsiteX19" fmla="*/ 2118191 w 3523460"/>
                <a:gd name="connsiteY19" fmla="*/ 4505443 h 4505443"/>
                <a:gd name="connsiteX20" fmla="*/ 931808 w 3523460"/>
                <a:gd name="connsiteY20" fmla="*/ 4487266 h 450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460" h="4505443">
                  <a:moveTo>
                    <a:pt x="931808" y="4487266"/>
                  </a:moveTo>
                  <a:cubicBezTo>
                    <a:pt x="914969" y="4366857"/>
                    <a:pt x="952895" y="4293750"/>
                    <a:pt x="870139" y="4094960"/>
                  </a:cubicBezTo>
                  <a:cubicBezTo>
                    <a:pt x="560039" y="3546320"/>
                    <a:pt x="456669" y="2926117"/>
                    <a:pt x="432816" y="2274110"/>
                  </a:cubicBezTo>
                  <a:cubicBezTo>
                    <a:pt x="313547" y="1839439"/>
                    <a:pt x="-187386" y="1134423"/>
                    <a:pt x="75008" y="970096"/>
                  </a:cubicBezTo>
                  <a:cubicBezTo>
                    <a:pt x="248612" y="927688"/>
                    <a:pt x="623646" y="1934854"/>
                    <a:pt x="750867" y="2107132"/>
                  </a:cubicBezTo>
                  <a:cubicBezTo>
                    <a:pt x="790624" y="2183994"/>
                    <a:pt x="862187" y="2105807"/>
                    <a:pt x="838333" y="2035571"/>
                  </a:cubicBezTo>
                  <a:cubicBezTo>
                    <a:pt x="716413" y="1433922"/>
                    <a:pt x="427516" y="251827"/>
                    <a:pt x="711112" y="214722"/>
                  </a:cubicBezTo>
                  <a:cubicBezTo>
                    <a:pt x="909896" y="184242"/>
                    <a:pt x="1157709" y="1578371"/>
                    <a:pt x="1235897" y="1868593"/>
                  </a:cubicBezTo>
                  <a:cubicBezTo>
                    <a:pt x="1242524" y="1928227"/>
                    <a:pt x="1311436" y="2047497"/>
                    <a:pt x="1315411" y="1852690"/>
                  </a:cubicBezTo>
                  <a:cubicBezTo>
                    <a:pt x="1312761" y="1280197"/>
                    <a:pt x="1159035" y="-7915"/>
                    <a:pt x="1458534" y="37"/>
                  </a:cubicBezTo>
                  <a:cubicBezTo>
                    <a:pt x="1693099" y="-7916"/>
                    <a:pt x="1707674" y="1541264"/>
                    <a:pt x="1728878" y="1828836"/>
                  </a:cubicBezTo>
                  <a:cubicBezTo>
                    <a:pt x="1734180" y="1917625"/>
                    <a:pt x="1764661" y="1916301"/>
                    <a:pt x="1816344" y="1868594"/>
                  </a:cubicBezTo>
                  <a:cubicBezTo>
                    <a:pt x="2054883" y="1372963"/>
                    <a:pt x="2198007" y="241226"/>
                    <a:pt x="2492205" y="333992"/>
                  </a:cubicBezTo>
                  <a:cubicBezTo>
                    <a:pt x="2781103" y="421456"/>
                    <a:pt x="2314625" y="1471029"/>
                    <a:pt x="2221860" y="2011718"/>
                  </a:cubicBezTo>
                  <a:lnTo>
                    <a:pt x="2325227" y="2711432"/>
                  </a:lnTo>
                  <a:cubicBezTo>
                    <a:pt x="2439196" y="2563007"/>
                    <a:pt x="2584970" y="2406632"/>
                    <a:pt x="2762549" y="2266158"/>
                  </a:cubicBezTo>
                  <a:cubicBezTo>
                    <a:pt x="3043495" y="1897748"/>
                    <a:pt x="3618639" y="2022319"/>
                    <a:pt x="3509971" y="2162792"/>
                  </a:cubicBezTo>
                  <a:cubicBezTo>
                    <a:pt x="3266131" y="2446388"/>
                    <a:pt x="2982534" y="2594812"/>
                    <a:pt x="2778451" y="2942019"/>
                  </a:cubicBezTo>
                  <a:cubicBezTo>
                    <a:pt x="2558465" y="3336933"/>
                    <a:pt x="2370285" y="3707995"/>
                    <a:pt x="2118493" y="4007494"/>
                  </a:cubicBezTo>
                  <a:cubicBezTo>
                    <a:pt x="2106001" y="4229757"/>
                    <a:pt x="2081085" y="4264253"/>
                    <a:pt x="2118191" y="4505443"/>
                  </a:cubicBezTo>
                  <a:cubicBezTo>
                    <a:pt x="1725506" y="4488277"/>
                    <a:pt x="1324493" y="4504432"/>
                    <a:pt x="931808" y="4487266"/>
                  </a:cubicBezTo>
                  <a:close/>
                </a:path>
              </a:pathLst>
            </a:cu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ko-KR" altLang="en-US" sz="1600">
                <a:solidFill>
                  <a:prstClr val="white"/>
                </a:solidFill>
                <a:latin typeface="Verdana" panose="020B0604030504040204" pitchFamily="34" charset="0"/>
                <a:ea typeface="Arial Unicode MS"/>
                <a:cs typeface="Verdana" panose="020B0604030504040204" pitchFamily="34" charset="0"/>
              </a:endParaRPr>
            </a:p>
          </p:txBody>
        </p:sp>
        <p:sp>
          <p:nvSpPr>
            <p:cNvPr id="48" name="Freeform 9">
              <a:extLst>
                <a:ext uri="{FF2B5EF4-FFF2-40B4-BE49-F238E27FC236}">
                  <a16:creationId xmlns:a16="http://schemas.microsoft.com/office/drawing/2014/main" id="{E84A221C-42D9-47D3-9804-650CAE1CEA48}"/>
                </a:ext>
              </a:extLst>
            </p:cNvPr>
            <p:cNvSpPr/>
            <p:nvPr/>
          </p:nvSpPr>
          <p:spPr>
            <a:xfrm flipH="1">
              <a:off x="1016436" y="5118688"/>
              <a:ext cx="1578802" cy="1483571"/>
            </a:xfrm>
            <a:custGeom>
              <a:avLst/>
              <a:gdLst/>
              <a:ahLst/>
              <a:cxnLst/>
              <a:rect l="l" t="t" r="r" b="b"/>
              <a:pathLst>
                <a:path w="1224747" h="1150872">
                  <a:moveTo>
                    <a:pt x="506983" y="13"/>
                  </a:moveTo>
                  <a:cubicBezTo>
                    <a:pt x="402878" y="-2751"/>
                    <a:pt x="456313" y="444994"/>
                    <a:pt x="457234" y="643991"/>
                  </a:cubicBezTo>
                  <a:cubicBezTo>
                    <a:pt x="455852" y="711705"/>
                    <a:pt x="431899" y="670247"/>
                    <a:pt x="429595" y="649519"/>
                  </a:cubicBezTo>
                  <a:cubicBezTo>
                    <a:pt x="402417" y="548638"/>
                    <a:pt x="316278" y="64042"/>
                    <a:pt x="247181" y="74637"/>
                  </a:cubicBezTo>
                  <a:cubicBezTo>
                    <a:pt x="148604" y="87535"/>
                    <a:pt x="249024" y="498428"/>
                    <a:pt x="291403" y="707560"/>
                  </a:cubicBezTo>
                  <a:cubicBezTo>
                    <a:pt x="299694" y="731974"/>
                    <a:pt x="274819" y="759151"/>
                    <a:pt x="261000" y="732434"/>
                  </a:cubicBezTo>
                  <a:cubicBezTo>
                    <a:pt x="216778" y="672551"/>
                    <a:pt x="86417" y="322462"/>
                    <a:pt x="26073" y="337203"/>
                  </a:cubicBezTo>
                  <a:cubicBezTo>
                    <a:pt x="-65135" y="394323"/>
                    <a:pt x="108988" y="639385"/>
                    <a:pt x="150446" y="790475"/>
                  </a:cubicBezTo>
                  <a:cubicBezTo>
                    <a:pt x="154996" y="914832"/>
                    <a:pt x="167867" y="1035860"/>
                    <a:pt x="198006" y="1150872"/>
                  </a:cubicBezTo>
                  <a:lnTo>
                    <a:pt x="894045" y="1150872"/>
                  </a:lnTo>
                  <a:lnTo>
                    <a:pt x="965784" y="1022639"/>
                  </a:lnTo>
                  <a:cubicBezTo>
                    <a:pt x="1036722" y="901951"/>
                    <a:pt x="1135300" y="850359"/>
                    <a:pt x="1220058" y="751781"/>
                  </a:cubicBezTo>
                  <a:cubicBezTo>
                    <a:pt x="1257831" y="702953"/>
                    <a:pt x="1057912" y="659653"/>
                    <a:pt x="960256" y="787711"/>
                  </a:cubicBezTo>
                  <a:cubicBezTo>
                    <a:pt x="898530" y="836540"/>
                    <a:pt x="847859" y="890895"/>
                    <a:pt x="808244" y="942487"/>
                  </a:cubicBezTo>
                  <a:lnTo>
                    <a:pt x="772314" y="699269"/>
                  </a:lnTo>
                  <a:cubicBezTo>
                    <a:pt x="804559" y="511326"/>
                    <a:pt x="966705" y="146497"/>
                    <a:pt x="866285" y="116095"/>
                  </a:cubicBezTo>
                  <a:cubicBezTo>
                    <a:pt x="764023" y="83850"/>
                    <a:pt x="714273" y="477239"/>
                    <a:pt x="631357" y="649519"/>
                  </a:cubicBezTo>
                  <a:cubicBezTo>
                    <a:pt x="613392" y="666102"/>
                    <a:pt x="602797" y="666562"/>
                    <a:pt x="600954" y="635699"/>
                  </a:cubicBezTo>
                  <a:cubicBezTo>
                    <a:pt x="593584" y="535740"/>
                    <a:pt x="588518" y="-2752"/>
                    <a:pt x="506983" y="13"/>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ko-KR" altLang="en-US" sz="1600">
                <a:solidFill>
                  <a:prstClr val="white"/>
                </a:solidFill>
                <a:latin typeface="Verdana" panose="020B0604030504040204" pitchFamily="34" charset="0"/>
                <a:ea typeface="Arial Unicode MS"/>
                <a:cs typeface="Verdana" panose="020B0604030504040204" pitchFamily="34" charset="0"/>
              </a:endParaRPr>
            </a:p>
          </p:txBody>
        </p:sp>
      </p:grpSp>
      <p:sp>
        <p:nvSpPr>
          <p:cNvPr id="49" name="Freeform 2">
            <a:extLst>
              <a:ext uri="{FF2B5EF4-FFF2-40B4-BE49-F238E27FC236}">
                <a16:creationId xmlns:a16="http://schemas.microsoft.com/office/drawing/2014/main" id="{DAB15691-C058-4457-BC2F-3B1F2DD9419B}"/>
              </a:ext>
            </a:extLst>
          </p:cNvPr>
          <p:cNvSpPr/>
          <p:nvPr/>
        </p:nvSpPr>
        <p:spPr>
          <a:xfrm>
            <a:off x="5244107" y="3158989"/>
            <a:ext cx="2016176" cy="3408951"/>
          </a:xfrm>
          <a:custGeom>
            <a:avLst/>
            <a:gdLst>
              <a:gd name="connsiteX0" fmla="*/ 811033 w 3490622"/>
              <a:gd name="connsiteY0" fmla="*/ 4778734 h 4778734"/>
              <a:gd name="connsiteX1" fmla="*/ 803081 w 3490622"/>
              <a:gd name="connsiteY1" fmla="*/ 4341412 h 4778734"/>
              <a:gd name="connsiteX2" fmla="*/ 437321 w 3490622"/>
              <a:gd name="connsiteY2" fmla="*/ 2313830 h 4778734"/>
              <a:gd name="connsiteX3" fmla="*/ 0 w 3490622"/>
              <a:gd name="connsiteY3" fmla="*/ 938254 h 4778734"/>
              <a:gd name="connsiteX4" fmla="*/ 747422 w 3490622"/>
              <a:gd name="connsiteY4" fmla="*/ 2019631 h 4778734"/>
              <a:gd name="connsiteX5" fmla="*/ 667909 w 3490622"/>
              <a:gd name="connsiteY5" fmla="*/ 182880 h 4778734"/>
              <a:gd name="connsiteX6" fmla="*/ 1264257 w 3490622"/>
              <a:gd name="connsiteY6" fmla="*/ 1804946 h 4778734"/>
              <a:gd name="connsiteX7" fmla="*/ 1407380 w 3490622"/>
              <a:gd name="connsiteY7" fmla="*/ 0 h 4778734"/>
              <a:gd name="connsiteX8" fmla="*/ 1757238 w 3490622"/>
              <a:gd name="connsiteY8" fmla="*/ 1868557 h 4778734"/>
              <a:gd name="connsiteX9" fmla="*/ 2456953 w 3490622"/>
              <a:gd name="connsiteY9" fmla="*/ 333955 h 4778734"/>
              <a:gd name="connsiteX10" fmla="*/ 2194560 w 3490622"/>
              <a:gd name="connsiteY10" fmla="*/ 2003729 h 4778734"/>
              <a:gd name="connsiteX11" fmla="*/ 2305878 w 3490622"/>
              <a:gd name="connsiteY11" fmla="*/ 2759103 h 4778734"/>
              <a:gd name="connsiteX12" fmla="*/ 2623930 w 3490622"/>
              <a:gd name="connsiteY12" fmla="*/ 2361537 h 4778734"/>
              <a:gd name="connsiteX13" fmla="*/ 3490622 w 3490622"/>
              <a:gd name="connsiteY13" fmla="*/ 2210463 h 4778734"/>
              <a:gd name="connsiteX14" fmla="*/ 2759102 w 3490622"/>
              <a:gd name="connsiteY14" fmla="*/ 2989690 h 4778734"/>
              <a:gd name="connsiteX15" fmla="*/ 2051436 w 3490622"/>
              <a:gd name="connsiteY15" fmla="*/ 4007457 h 4778734"/>
              <a:gd name="connsiteX16" fmla="*/ 2210462 w 3490622"/>
              <a:gd name="connsiteY16" fmla="*/ 4778734 h 4778734"/>
              <a:gd name="connsiteX17" fmla="*/ 811033 w 3490622"/>
              <a:gd name="connsiteY17" fmla="*/ 4778734 h 4778734"/>
              <a:gd name="connsiteX0" fmla="*/ 755374 w 3434963"/>
              <a:gd name="connsiteY0" fmla="*/ 4778734 h 4778734"/>
              <a:gd name="connsiteX1" fmla="*/ 747422 w 3434963"/>
              <a:gd name="connsiteY1" fmla="*/ 4341412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46514"/>
              <a:gd name="connsiteY0" fmla="*/ 4778734 h 4778734"/>
              <a:gd name="connsiteX1" fmla="*/ 795131 w 3446514"/>
              <a:gd name="connsiteY1" fmla="*/ 4142631 h 4778734"/>
              <a:gd name="connsiteX2" fmla="*/ 381662 w 3446514"/>
              <a:gd name="connsiteY2" fmla="*/ 2313830 h 4778734"/>
              <a:gd name="connsiteX3" fmla="*/ 0 w 3446514"/>
              <a:gd name="connsiteY3" fmla="*/ 1017767 h 4778734"/>
              <a:gd name="connsiteX4" fmla="*/ 691763 w 3446514"/>
              <a:gd name="connsiteY4" fmla="*/ 2019631 h 4778734"/>
              <a:gd name="connsiteX5" fmla="*/ 612250 w 3446514"/>
              <a:gd name="connsiteY5" fmla="*/ 182880 h 4778734"/>
              <a:gd name="connsiteX6" fmla="*/ 1208598 w 3446514"/>
              <a:gd name="connsiteY6" fmla="*/ 1804946 h 4778734"/>
              <a:gd name="connsiteX7" fmla="*/ 1351721 w 3446514"/>
              <a:gd name="connsiteY7" fmla="*/ 0 h 4778734"/>
              <a:gd name="connsiteX8" fmla="*/ 1701579 w 3446514"/>
              <a:gd name="connsiteY8" fmla="*/ 1868557 h 4778734"/>
              <a:gd name="connsiteX9" fmla="*/ 2401294 w 3446514"/>
              <a:gd name="connsiteY9" fmla="*/ 333955 h 4778734"/>
              <a:gd name="connsiteX10" fmla="*/ 2138901 w 3446514"/>
              <a:gd name="connsiteY10" fmla="*/ 2003729 h 4778734"/>
              <a:gd name="connsiteX11" fmla="*/ 2250219 w 3446514"/>
              <a:gd name="connsiteY11" fmla="*/ 2759103 h 4778734"/>
              <a:gd name="connsiteX12" fmla="*/ 2568271 w 3446514"/>
              <a:gd name="connsiteY12" fmla="*/ 2361537 h 4778734"/>
              <a:gd name="connsiteX13" fmla="*/ 3434963 w 3446514"/>
              <a:gd name="connsiteY13" fmla="*/ 2210463 h 4778734"/>
              <a:gd name="connsiteX14" fmla="*/ 2703443 w 3446514"/>
              <a:gd name="connsiteY14" fmla="*/ 2989690 h 4778734"/>
              <a:gd name="connsiteX15" fmla="*/ 2043485 w 3446514"/>
              <a:gd name="connsiteY15" fmla="*/ 4055165 h 4778734"/>
              <a:gd name="connsiteX16" fmla="*/ 2154803 w 3446514"/>
              <a:gd name="connsiteY16" fmla="*/ 4778734 h 4778734"/>
              <a:gd name="connsiteX17" fmla="*/ 755374 w 3446514"/>
              <a:gd name="connsiteY17" fmla="*/ 4778734 h 4778734"/>
              <a:gd name="connsiteX0" fmla="*/ 755374 w 3448610"/>
              <a:gd name="connsiteY0" fmla="*/ 4778734 h 4778734"/>
              <a:gd name="connsiteX1" fmla="*/ 795131 w 3448610"/>
              <a:gd name="connsiteY1" fmla="*/ 4142631 h 4778734"/>
              <a:gd name="connsiteX2" fmla="*/ 381662 w 3448610"/>
              <a:gd name="connsiteY2" fmla="*/ 2313830 h 4778734"/>
              <a:gd name="connsiteX3" fmla="*/ 0 w 3448610"/>
              <a:gd name="connsiteY3" fmla="*/ 1017767 h 4778734"/>
              <a:gd name="connsiteX4" fmla="*/ 691763 w 3448610"/>
              <a:gd name="connsiteY4" fmla="*/ 2019631 h 4778734"/>
              <a:gd name="connsiteX5" fmla="*/ 612250 w 3448610"/>
              <a:gd name="connsiteY5" fmla="*/ 182880 h 4778734"/>
              <a:gd name="connsiteX6" fmla="*/ 1208598 w 3448610"/>
              <a:gd name="connsiteY6" fmla="*/ 1804946 h 4778734"/>
              <a:gd name="connsiteX7" fmla="*/ 1351721 w 3448610"/>
              <a:gd name="connsiteY7" fmla="*/ 0 h 4778734"/>
              <a:gd name="connsiteX8" fmla="*/ 1701579 w 3448610"/>
              <a:gd name="connsiteY8" fmla="*/ 1868557 h 4778734"/>
              <a:gd name="connsiteX9" fmla="*/ 2401294 w 3448610"/>
              <a:gd name="connsiteY9" fmla="*/ 333955 h 4778734"/>
              <a:gd name="connsiteX10" fmla="*/ 2138901 w 3448610"/>
              <a:gd name="connsiteY10" fmla="*/ 2003729 h 4778734"/>
              <a:gd name="connsiteX11" fmla="*/ 2250219 w 3448610"/>
              <a:gd name="connsiteY11" fmla="*/ 2759103 h 4778734"/>
              <a:gd name="connsiteX12" fmla="*/ 2687541 w 3448610"/>
              <a:gd name="connsiteY12" fmla="*/ 2313829 h 4778734"/>
              <a:gd name="connsiteX13" fmla="*/ 3434963 w 3448610"/>
              <a:gd name="connsiteY13" fmla="*/ 2210463 h 4778734"/>
              <a:gd name="connsiteX14" fmla="*/ 2703443 w 3448610"/>
              <a:gd name="connsiteY14" fmla="*/ 2989690 h 4778734"/>
              <a:gd name="connsiteX15" fmla="*/ 2043485 w 3448610"/>
              <a:gd name="connsiteY15" fmla="*/ 4055165 h 4778734"/>
              <a:gd name="connsiteX16" fmla="*/ 2154803 w 3448610"/>
              <a:gd name="connsiteY16" fmla="*/ 4778734 h 4778734"/>
              <a:gd name="connsiteX17" fmla="*/ 755374 w 3448610"/>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51801 w 3523460"/>
              <a:gd name="connsiteY6" fmla="*/ 1812897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31026 h 4731026"/>
              <a:gd name="connsiteX1" fmla="*/ 870139 w 3523460"/>
              <a:gd name="connsiteY1" fmla="*/ 4094923 h 4731026"/>
              <a:gd name="connsiteX2" fmla="*/ 432816 w 3523460"/>
              <a:gd name="connsiteY2" fmla="*/ 2274073 h 4731026"/>
              <a:gd name="connsiteX3" fmla="*/ 75008 w 3523460"/>
              <a:gd name="connsiteY3" fmla="*/ 970059 h 4731026"/>
              <a:gd name="connsiteX4" fmla="*/ 766771 w 3523460"/>
              <a:gd name="connsiteY4" fmla="*/ 1971923 h 4731026"/>
              <a:gd name="connsiteX5" fmla="*/ 711112 w 3523460"/>
              <a:gd name="connsiteY5" fmla="*/ 214685 h 4731026"/>
              <a:gd name="connsiteX6" fmla="*/ 1251801 w 3523460"/>
              <a:gd name="connsiteY6" fmla="*/ 1765189 h 4731026"/>
              <a:gd name="connsiteX7" fmla="*/ 1458534 w 3523460"/>
              <a:gd name="connsiteY7" fmla="*/ 0 h 4731026"/>
              <a:gd name="connsiteX8" fmla="*/ 1776587 w 3523460"/>
              <a:gd name="connsiteY8" fmla="*/ 1820849 h 4731026"/>
              <a:gd name="connsiteX9" fmla="*/ 2476302 w 3523460"/>
              <a:gd name="connsiteY9" fmla="*/ 286247 h 4731026"/>
              <a:gd name="connsiteX10" fmla="*/ 2213909 w 3523460"/>
              <a:gd name="connsiteY10" fmla="*/ 1956021 h 4731026"/>
              <a:gd name="connsiteX11" fmla="*/ 2325227 w 3523460"/>
              <a:gd name="connsiteY11" fmla="*/ 2711395 h 4731026"/>
              <a:gd name="connsiteX12" fmla="*/ 2762549 w 3523460"/>
              <a:gd name="connsiteY12" fmla="*/ 2266121 h 4731026"/>
              <a:gd name="connsiteX13" fmla="*/ 3509971 w 3523460"/>
              <a:gd name="connsiteY13" fmla="*/ 2162755 h 4731026"/>
              <a:gd name="connsiteX14" fmla="*/ 2778451 w 3523460"/>
              <a:gd name="connsiteY14" fmla="*/ 2941982 h 4731026"/>
              <a:gd name="connsiteX15" fmla="*/ 2118493 w 3523460"/>
              <a:gd name="connsiteY15" fmla="*/ 4007457 h 4731026"/>
              <a:gd name="connsiteX16" fmla="*/ 2229811 w 3523460"/>
              <a:gd name="connsiteY16" fmla="*/ 4731026 h 4731026"/>
              <a:gd name="connsiteX17" fmla="*/ 830382 w 3523460"/>
              <a:gd name="connsiteY17" fmla="*/ 4731026 h 473102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776587 w 3523460"/>
              <a:gd name="connsiteY9" fmla="*/ 1821199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75655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92761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838333 w 3523460"/>
              <a:gd name="connsiteY4" fmla="*/ 2003886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04092 w 3523460"/>
              <a:gd name="connsiteY7" fmla="*/ 1773290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05024 w 3523460"/>
              <a:gd name="connsiteY10" fmla="*/ 1813042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727477 w 3523460"/>
              <a:gd name="connsiteY0" fmla="*/ 5951236 h 5951236"/>
              <a:gd name="connsiteX1" fmla="*/ 870139 w 3523460"/>
              <a:gd name="connsiteY1" fmla="*/ 4094960 h 5951236"/>
              <a:gd name="connsiteX2" fmla="*/ 432816 w 3523460"/>
              <a:gd name="connsiteY2" fmla="*/ 2274110 h 5951236"/>
              <a:gd name="connsiteX3" fmla="*/ 75008 w 3523460"/>
              <a:gd name="connsiteY3" fmla="*/ 970096 h 5951236"/>
              <a:gd name="connsiteX4" fmla="*/ 750867 w 3523460"/>
              <a:gd name="connsiteY4" fmla="*/ 2107132 h 5951236"/>
              <a:gd name="connsiteX5" fmla="*/ 838333 w 3523460"/>
              <a:gd name="connsiteY5" fmla="*/ 2035571 h 5951236"/>
              <a:gd name="connsiteX6" fmla="*/ 711112 w 3523460"/>
              <a:gd name="connsiteY6" fmla="*/ 214722 h 5951236"/>
              <a:gd name="connsiteX7" fmla="*/ 1235897 w 3523460"/>
              <a:gd name="connsiteY7" fmla="*/ 1868593 h 5951236"/>
              <a:gd name="connsiteX8" fmla="*/ 1315411 w 3523460"/>
              <a:gd name="connsiteY8" fmla="*/ 1852690 h 5951236"/>
              <a:gd name="connsiteX9" fmla="*/ 1458534 w 3523460"/>
              <a:gd name="connsiteY9" fmla="*/ 37 h 5951236"/>
              <a:gd name="connsiteX10" fmla="*/ 1728878 w 3523460"/>
              <a:gd name="connsiteY10" fmla="*/ 1828836 h 5951236"/>
              <a:gd name="connsiteX11" fmla="*/ 1816344 w 3523460"/>
              <a:gd name="connsiteY11" fmla="*/ 1868594 h 5951236"/>
              <a:gd name="connsiteX12" fmla="*/ 2492205 w 3523460"/>
              <a:gd name="connsiteY12" fmla="*/ 333992 h 5951236"/>
              <a:gd name="connsiteX13" fmla="*/ 2221860 w 3523460"/>
              <a:gd name="connsiteY13" fmla="*/ 2011718 h 5951236"/>
              <a:gd name="connsiteX14" fmla="*/ 2325227 w 3523460"/>
              <a:gd name="connsiteY14" fmla="*/ 2711432 h 5951236"/>
              <a:gd name="connsiteX15" fmla="*/ 2762549 w 3523460"/>
              <a:gd name="connsiteY15" fmla="*/ 2266158 h 5951236"/>
              <a:gd name="connsiteX16" fmla="*/ 3509971 w 3523460"/>
              <a:gd name="connsiteY16" fmla="*/ 2162792 h 5951236"/>
              <a:gd name="connsiteX17" fmla="*/ 2778451 w 3523460"/>
              <a:gd name="connsiteY17" fmla="*/ 2942019 h 5951236"/>
              <a:gd name="connsiteX18" fmla="*/ 2118493 w 3523460"/>
              <a:gd name="connsiteY18" fmla="*/ 4007494 h 5951236"/>
              <a:gd name="connsiteX19" fmla="*/ 2229811 w 3523460"/>
              <a:gd name="connsiteY19" fmla="*/ 4731063 h 5951236"/>
              <a:gd name="connsiteX20" fmla="*/ 727477 w 3523460"/>
              <a:gd name="connsiteY20" fmla="*/ 5951236 h 5951236"/>
              <a:gd name="connsiteX0" fmla="*/ 727477 w 3523460"/>
              <a:gd name="connsiteY0" fmla="*/ 595123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727477 w 3523460"/>
              <a:gd name="connsiteY20" fmla="*/ 5951236 h 5980637"/>
              <a:gd name="connsiteX0" fmla="*/ 727477 w 3523460"/>
              <a:gd name="connsiteY0" fmla="*/ 5951236 h 5953756"/>
              <a:gd name="connsiteX1" fmla="*/ 870139 w 3523460"/>
              <a:gd name="connsiteY1" fmla="*/ 4094960 h 5953756"/>
              <a:gd name="connsiteX2" fmla="*/ 432816 w 3523460"/>
              <a:gd name="connsiteY2" fmla="*/ 2274110 h 5953756"/>
              <a:gd name="connsiteX3" fmla="*/ 75008 w 3523460"/>
              <a:gd name="connsiteY3" fmla="*/ 970096 h 5953756"/>
              <a:gd name="connsiteX4" fmla="*/ 750867 w 3523460"/>
              <a:gd name="connsiteY4" fmla="*/ 2107132 h 5953756"/>
              <a:gd name="connsiteX5" fmla="*/ 838333 w 3523460"/>
              <a:gd name="connsiteY5" fmla="*/ 2035571 h 5953756"/>
              <a:gd name="connsiteX6" fmla="*/ 711112 w 3523460"/>
              <a:gd name="connsiteY6" fmla="*/ 214722 h 5953756"/>
              <a:gd name="connsiteX7" fmla="*/ 1235897 w 3523460"/>
              <a:gd name="connsiteY7" fmla="*/ 1868593 h 5953756"/>
              <a:gd name="connsiteX8" fmla="*/ 1315411 w 3523460"/>
              <a:gd name="connsiteY8" fmla="*/ 1852690 h 5953756"/>
              <a:gd name="connsiteX9" fmla="*/ 1458534 w 3523460"/>
              <a:gd name="connsiteY9" fmla="*/ 37 h 5953756"/>
              <a:gd name="connsiteX10" fmla="*/ 1728878 w 3523460"/>
              <a:gd name="connsiteY10" fmla="*/ 1828836 h 5953756"/>
              <a:gd name="connsiteX11" fmla="*/ 1816344 w 3523460"/>
              <a:gd name="connsiteY11" fmla="*/ 1868594 h 5953756"/>
              <a:gd name="connsiteX12" fmla="*/ 2492205 w 3523460"/>
              <a:gd name="connsiteY12" fmla="*/ 333992 h 5953756"/>
              <a:gd name="connsiteX13" fmla="*/ 2221860 w 3523460"/>
              <a:gd name="connsiteY13" fmla="*/ 2011718 h 5953756"/>
              <a:gd name="connsiteX14" fmla="*/ 2325227 w 3523460"/>
              <a:gd name="connsiteY14" fmla="*/ 2711432 h 5953756"/>
              <a:gd name="connsiteX15" fmla="*/ 2762549 w 3523460"/>
              <a:gd name="connsiteY15" fmla="*/ 2266158 h 5953756"/>
              <a:gd name="connsiteX16" fmla="*/ 3509971 w 3523460"/>
              <a:gd name="connsiteY16" fmla="*/ 2162792 h 5953756"/>
              <a:gd name="connsiteX17" fmla="*/ 2778451 w 3523460"/>
              <a:gd name="connsiteY17" fmla="*/ 2942019 h 5953756"/>
              <a:gd name="connsiteX18" fmla="*/ 2118493 w 3523460"/>
              <a:gd name="connsiteY18" fmla="*/ 4007494 h 5953756"/>
              <a:gd name="connsiteX19" fmla="*/ 2312583 w 3523460"/>
              <a:gd name="connsiteY19" fmla="*/ 5948200 h 5953756"/>
              <a:gd name="connsiteX20" fmla="*/ 727477 w 3523460"/>
              <a:gd name="connsiteY20" fmla="*/ 5951236 h 5953756"/>
              <a:gd name="connsiteX0" fmla="*/ 727477 w 3523460"/>
              <a:gd name="connsiteY0" fmla="*/ 5951236 h 5957469"/>
              <a:gd name="connsiteX1" fmla="*/ 870139 w 3523460"/>
              <a:gd name="connsiteY1" fmla="*/ 4094960 h 5957469"/>
              <a:gd name="connsiteX2" fmla="*/ 432816 w 3523460"/>
              <a:gd name="connsiteY2" fmla="*/ 2274110 h 5957469"/>
              <a:gd name="connsiteX3" fmla="*/ 75008 w 3523460"/>
              <a:gd name="connsiteY3" fmla="*/ 970096 h 5957469"/>
              <a:gd name="connsiteX4" fmla="*/ 750867 w 3523460"/>
              <a:gd name="connsiteY4" fmla="*/ 2107132 h 5957469"/>
              <a:gd name="connsiteX5" fmla="*/ 838333 w 3523460"/>
              <a:gd name="connsiteY5" fmla="*/ 2035571 h 5957469"/>
              <a:gd name="connsiteX6" fmla="*/ 711112 w 3523460"/>
              <a:gd name="connsiteY6" fmla="*/ 214722 h 5957469"/>
              <a:gd name="connsiteX7" fmla="*/ 1235897 w 3523460"/>
              <a:gd name="connsiteY7" fmla="*/ 1868593 h 5957469"/>
              <a:gd name="connsiteX8" fmla="*/ 1315411 w 3523460"/>
              <a:gd name="connsiteY8" fmla="*/ 1852690 h 5957469"/>
              <a:gd name="connsiteX9" fmla="*/ 1458534 w 3523460"/>
              <a:gd name="connsiteY9" fmla="*/ 37 h 5957469"/>
              <a:gd name="connsiteX10" fmla="*/ 1728878 w 3523460"/>
              <a:gd name="connsiteY10" fmla="*/ 1828836 h 5957469"/>
              <a:gd name="connsiteX11" fmla="*/ 1816344 w 3523460"/>
              <a:gd name="connsiteY11" fmla="*/ 1868594 h 5957469"/>
              <a:gd name="connsiteX12" fmla="*/ 2492205 w 3523460"/>
              <a:gd name="connsiteY12" fmla="*/ 333992 h 5957469"/>
              <a:gd name="connsiteX13" fmla="*/ 2221860 w 3523460"/>
              <a:gd name="connsiteY13" fmla="*/ 2011718 h 5957469"/>
              <a:gd name="connsiteX14" fmla="*/ 2325227 w 3523460"/>
              <a:gd name="connsiteY14" fmla="*/ 2711432 h 5957469"/>
              <a:gd name="connsiteX15" fmla="*/ 2762549 w 3523460"/>
              <a:gd name="connsiteY15" fmla="*/ 2266158 h 5957469"/>
              <a:gd name="connsiteX16" fmla="*/ 3509971 w 3523460"/>
              <a:gd name="connsiteY16" fmla="*/ 2162792 h 5957469"/>
              <a:gd name="connsiteX17" fmla="*/ 2778451 w 3523460"/>
              <a:gd name="connsiteY17" fmla="*/ 2942019 h 5957469"/>
              <a:gd name="connsiteX18" fmla="*/ 2118493 w 3523460"/>
              <a:gd name="connsiteY18" fmla="*/ 4007494 h 5957469"/>
              <a:gd name="connsiteX19" fmla="*/ 2317218 w 3523460"/>
              <a:gd name="connsiteY19" fmla="*/ 5957469 h 5957469"/>
              <a:gd name="connsiteX20" fmla="*/ 727477 w 3523460"/>
              <a:gd name="connsiteY20" fmla="*/ 5951236 h 5957469"/>
              <a:gd name="connsiteX0" fmla="*/ 727477 w 3523460"/>
              <a:gd name="connsiteY0" fmla="*/ 5951236 h 5957469"/>
              <a:gd name="connsiteX1" fmla="*/ 870139 w 3523460"/>
              <a:gd name="connsiteY1" fmla="*/ 4094960 h 5957469"/>
              <a:gd name="connsiteX2" fmla="*/ 432816 w 3523460"/>
              <a:gd name="connsiteY2" fmla="*/ 2274110 h 5957469"/>
              <a:gd name="connsiteX3" fmla="*/ 75008 w 3523460"/>
              <a:gd name="connsiteY3" fmla="*/ 970096 h 5957469"/>
              <a:gd name="connsiteX4" fmla="*/ 750867 w 3523460"/>
              <a:gd name="connsiteY4" fmla="*/ 2107132 h 5957469"/>
              <a:gd name="connsiteX5" fmla="*/ 838333 w 3523460"/>
              <a:gd name="connsiteY5" fmla="*/ 2035571 h 5957469"/>
              <a:gd name="connsiteX6" fmla="*/ 711112 w 3523460"/>
              <a:gd name="connsiteY6" fmla="*/ 214722 h 5957469"/>
              <a:gd name="connsiteX7" fmla="*/ 1235897 w 3523460"/>
              <a:gd name="connsiteY7" fmla="*/ 1868593 h 5957469"/>
              <a:gd name="connsiteX8" fmla="*/ 1315411 w 3523460"/>
              <a:gd name="connsiteY8" fmla="*/ 1852690 h 5957469"/>
              <a:gd name="connsiteX9" fmla="*/ 1458534 w 3523460"/>
              <a:gd name="connsiteY9" fmla="*/ 37 h 5957469"/>
              <a:gd name="connsiteX10" fmla="*/ 1728878 w 3523460"/>
              <a:gd name="connsiteY10" fmla="*/ 1828836 h 5957469"/>
              <a:gd name="connsiteX11" fmla="*/ 1816344 w 3523460"/>
              <a:gd name="connsiteY11" fmla="*/ 1868594 h 5957469"/>
              <a:gd name="connsiteX12" fmla="*/ 2492205 w 3523460"/>
              <a:gd name="connsiteY12" fmla="*/ 333992 h 5957469"/>
              <a:gd name="connsiteX13" fmla="*/ 2221860 w 3523460"/>
              <a:gd name="connsiteY13" fmla="*/ 2011718 h 5957469"/>
              <a:gd name="connsiteX14" fmla="*/ 2325227 w 3523460"/>
              <a:gd name="connsiteY14" fmla="*/ 2711432 h 5957469"/>
              <a:gd name="connsiteX15" fmla="*/ 2762549 w 3523460"/>
              <a:gd name="connsiteY15" fmla="*/ 2266158 h 5957469"/>
              <a:gd name="connsiteX16" fmla="*/ 3509971 w 3523460"/>
              <a:gd name="connsiteY16" fmla="*/ 2162792 h 5957469"/>
              <a:gd name="connsiteX17" fmla="*/ 2778451 w 3523460"/>
              <a:gd name="connsiteY17" fmla="*/ 2942019 h 5957469"/>
              <a:gd name="connsiteX18" fmla="*/ 2118493 w 3523460"/>
              <a:gd name="connsiteY18" fmla="*/ 4007494 h 5957469"/>
              <a:gd name="connsiteX19" fmla="*/ 2317218 w 3523460"/>
              <a:gd name="connsiteY19" fmla="*/ 5957469 h 5957469"/>
              <a:gd name="connsiteX20" fmla="*/ 727477 w 3523460"/>
              <a:gd name="connsiteY20" fmla="*/ 5951236 h 595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460" h="5957469">
                <a:moveTo>
                  <a:pt x="727477" y="5951236"/>
                </a:moveTo>
                <a:cubicBezTo>
                  <a:pt x="740729" y="5739202"/>
                  <a:pt x="864838" y="4410361"/>
                  <a:pt x="870139" y="4094960"/>
                </a:cubicBezTo>
                <a:cubicBezTo>
                  <a:pt x="560039" y="3546320"/>
                  <a:pt x="456669" y="2926117"/>
                  <a:pt x="432816" y="2274110"/>
                </a:cubicBezTo>
                <a:cubicBezTo>
                  <a:pt x="313547" y="1839439"/>
                  <a:pt x="-187386" y="1134423"/>
                  <a:pt x="75008" y="970096"/>
                </a:cubicBezTo>
                <a:cubicBezTo>
                  <a:pt x="248612" y="927688"/>
                  <a:pt x="623646" y="1934854"/>
                  <a:pt x="750867" y="2107132"/>
                </a:cubicBezTo>
                <a:cubicBezTo>
                  <a:pt x="790624" y="2183994"/>
                  <a:pt x="862187" y="2105807"/>
                  <a:pt x="838333" y="2035571"/>
                </a:cubicBezTo>
                <a:cubicBezTo>
                  <a:pt x="716413" y="1433922"/>
                  <a:pt x="427516" y="251827"/>
                  <a:pt x="711112" y="214722"/>
                </a:cubicBezTo>
                <a:cubicBezTo>
                  <a:pt x="909896" y="184242"/>
                  <a:pt x="1157709" y="1578371"/>
                  <a:pt x="1235897" y="1868593"/>
                </a:cubicBezTo>
                <a:cubicBezTo>
                  <a:pt x="1242524" y="1928227"/>
                  <a:pt x="1311436" y="2047497"/>
                  <a:pt x="1315411" y="1852690"/>
                </a:cubicBezTo>
                <a:cubicBezTo>
                  <a:pt x="1312761" y="1280197"/>
                  <a:pt x="1159035" y="-7915"/>
                  <a:pt x="1458534" y="37"/>
                </a:cubicBezTo>
                <a:cubicBezTo>
                  <a:pt x="1693099" y="-7916"/>
                  <a:pt x="1707674" y="1541264"/>
                  <a:pt x="1728878" y="1828836"/>
                </a:cubicBezTo>
                <a:cubicBezTo>
                  <a:pt x="1734180" y="1917625"/>
                  <a:pt x="1764661" y="1916301"/>
                  <a:pt x="1816344" y="1868594"/>
                </a:cubicBezTo>
                <a:cubicBezTo>
                  <a:pt x="2054883" y="1372963"/>
                  <a:pt x="2198007" y="241226"/>
                  <a:pt x="2492205" y="333992"/>
                </a:cubicBezTo>
                <a:cubicBezTo>
                  <a:pt x="2781103" y="421456"/>
                  <a:pt x="2314625" y="1471029"/>
                  <a:pt x="2221860" y="2011718"/>
                </a:cubicBezTo>
                <a:lnTo>
                  <a:pt x="2325227" y="2711432"/>
                </a:lnTo>
                <a:cubicBezTo>
                  <a:pt x="2439196" y="2563007"/>
                  <a:pt x="2584970" y="2406632"/>
                  <a:pt x="2762549" y="2266158"/>
                </a:cubicBezTo>
                <a:cubicBezTo>
                  <a:pt x="3043495" y="1897748"/>
                  <a:pt x="3618639" y="2022319"/>
                  <a:pt x="3509971" y="2162792"/>
                </a:cubicBezTo>
                <a:cubicBezTo>
                  <a:pt x="3266131" y="2446388"/>
                  <a:pt x="2982534" y="2594812"/>
                  <a:pt x="2778451" y="2942019"/>
                </a:cubicBezTo>
                <a:cubicBezTo>
                  <a:pt x="2558465" y="3336933"/>
                  <a:pt x="2370285" y="3707995"/>
                  <a:pt x="2118493" y="4007494"/>
                </a:cubicBezTo>
                <a:cubicBezTo>
                  <a:pt x="2147648" y="4296392"/>
                  <a:pt x="2280112" y="5716279"/>
                  <a:pt x="2317218" y="5957469"/>
                </a:cubicBezTo>
                <a:lnTo>
                  <a:pt x="727477" y="5951236"/>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ko-KR" altLang="en-US" sz="1600" dirty="0">
              <a:solidFill>
                <a:prstClr val="white"/>
              </a:solidFill>
              <a:latin typeface="Verdana" panose="020B0604030504040204" pitchFamily="34" charset="0"/>
              <a:ea typeface="Arial Unicode MS"/>
              <a:cs typeface="Verdana" panose="020B0604030504040204" pitchFamily="34" charset="0"/>
            </a:endParaRPr>
          </a:p>
        </p:txBody>
      </p:sp>
      <p:sp>
        <p:nvSpPr>
          <p:cNvPr id="50" name="Teardrop 49">
            <a:extLst>
              <a:ext uri="{FF2B5EF4-FFF2-40B4-BE49-F238E27FC236}">
                <a16:creationId xmlns:a16="http://schemas.microsoft.com/office/drawing/2014/main" id="{C8EEE5A5-357A-4ED3-A761-E4B9B4FA93C0}"/>
              </a:ext>
            </a:extLst>
          </p:cNvPr>
          <p:cNvSpPr/>
          <p:nvPr/>
        </p:nvSpPr>
        <p:spPr>
          <a:xfrm rot="8100000">
            <a:off x="5624318" y="1732963"/>
            <a:ext cx="949255" cy="949255"/>
          </a:xfrm>
          <a:prstGeom prst="teardrop">
            <a:avLst>
              <a:gd name="adj" fmla="val 1315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ko-KR" altLang="en-US" sz="1600">
              <a:solidFill>
                <a:prstClr val="white"/>
              </a:solidFill>
              <a:latin typeface="Verdana" panose="020B0604030504040204" pitchFamily="34" charset="0"/>
              <a:ea typeface="Arial Unicode MS"/>
              <a:cs typeface="Verdana" panose="020B0604030504040204" pitchFamily="34" charset="0"/>
            </a:endParaRPr>
          </a:p>
        </p:txBody>
      </p:sp>
      <p:sp>
        <p:nvSpPr>
          <p:cNvPr id="59" name="TextBox 58">
            <a:extLst>
              <a:ext uri="{FF2B5EF4-FFF2-40B4-BE49-F238E27FC236}">
                <a16:creationId xmlns:a16="http://schemas.microsoft.com/office/drawing/2014/main" id="{9F6389F8-B1C5-4895-957C-CAA5D33E7BC9}"/>
              </a:ext>
            </a:extLst>
          </p:cNvPr>
          <p:cNvSpPr txBox="1"/>
          <p:nvPr/>
        </p:nvSpPr>
        <p:spPr>
          <a:xfrm>
            <a:off x="7748375" y="1848108"/>
            <a:ext cx="2091588" cy="338554"/>
          </a:xfrm>
          <a:prstGeom prst="rect">
            <a:avLst/>
          </a:prstGeom>
          <a:noFill/>
        </p:spPr>
        <p:txBody>
          <a:bodyPr wrap="square" rtlCol="0">
            <a:spAutoFit/>
          </a:bodyPr>
          <a:lstStyle/>
          <a:p>
            <a:pPr algn="ctr" defTabSz="1219170" latinLnBrk="1"/>
            <a:r>
              <a:rPr lang="en-US" altLang="ko-KR" sz="16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Terus berinovasi</a:t>
            </a:r>
            <a:endParaRPr lang="ko-KR" altLang="en-US" sz="1600" dirty="0">
              <a:solidFill>
                <a:prstClr val="black">
                  <a:lumMod val="75000"/>
                  <a:lumOff val="25000"/>
                </a:prstClr>
              </a:solidFill>
              <a:latin typeface="Verdana" panose="020B0604030504040204" pitchFamily="34" charset="0"/>
              <a:ea typeface="Arial Unicode MS"/>
              <a:cs typeface="Verdana" panose="020B0604030504040204" pitchFamily="34" charset="0"/>
            </a:endParaRPr>
          </a:p>
        </p:txBody>
      </p:sp>
      <p:sp>
        <p:nvSpPr>
          <p:cNvPr id="62" name="TextBox 61">
            <a:extLst>
              <a:ext uri="{FF2B5EF4-FFF2-40B4-BE49-F238E27FC236}">
                <a16:creationId xmlns:a16="http://schemas.microsoft.com/office/drawing/2014/main" id="{A270775B-F6D9-47BE-BF98-E69781564484}"/>
              </a:ext>
            </a:extLst>
          </p:cNvPr>
          <p:cNvSpPr txBox="1"/>
          <p:nvPr/>
        </p:nvSpPr>
        <p:spPr>
          <a:xfrm>
            <a:off x="910954" y="1892077"/>
            <a:ext cx="3282476" cy="584775"/>
          </a:xfrm>
          <a:prstGeom prst="rect">
            <a:avLst/>
          </a:prstGeom>
          <a:noFill/>
        </p:spPr>
        <p:txBody>
          <a:bodyPr wrap="square" rtlCol="0">
            <a:spAutoFit/>
          </a:bodyPr>
          <a:lstStyle/>
          <a:p>
            <a:pPr algn="r" defTabSz="1219170" latinLnBrk="1"/>
            <a:r>
              <a:rPr lang="en-US" altLang="ko-KR" sz="16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Inisiatif untuk melakukan perubahan pada muridnya</a:t>
            </a:r>
            <a:endParaRPr lang="ko-KR" altLang="en-US" sz="1600" dirty="0">
              <a:solidFill>
                <a:prstClr val="black">
                  <a:lumMod val="75000"/>
                  <a:lumOff val="25000"/>
                </a:prstClr>
              </a:solidFill>
              <a:latin typeface="Verdana" panose="020B0604030504040204" pitchFamily="34" charset="0"/>
              <a:ea typeface="Arial Unicode MS"/>
              <a:cs typeface="Verdana" panose="020B0604030504040204" pitchFamily="34" charset="0"/>
            </a:endParaRPr>
          </a:p>
        </p:txBody>
      </p:sp>
      <p:sp>
        <p:nvSpPr>
          <p:cNvPr id="67" name="Teardrop 66">
            <a:extLst>
              <a:ext uri="{FF2B5EF4-FFF2-40B4-BE49-F238E27FC236}">
                <a16:creationId xmlns:a16="http://schemas.microsoft.com/office/drawing/2014/main" id="{5F931CDF-CE1A-438B-BA11-D82B7CA95627}"/>
              </a:ext>
            </a:extLst>
          </p:cNvPr>
          <p:cNvSpPr/>
          <p:nvPr/>
        </p:nvSpPr>
        <p:spPr>
          <a:xfrm rot="5400000">
            <a:off x="4251959" y="2187866"/>
            <a:ext cx="949255" cy="949255"/>
          </a:xfrm>
          <a:prstGeom prst="teardrop">
            <a:avLst>
              <a:gd name="adj" fmla="val 1315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ko-KR" altLang="en-US" sz="1600">
              <a:solidFill>
                <a:prstClr val="white"/>
              </a:solidFill>
              <a:latin typeface="Verdana" panose="020B0604030504040204" pitchFamily="34" charset="0"/>
              <a:ea typeface="Arial Unicode MS"/>
              <a:cs typeface="Verdana" panose="020B0604030504040204" pitchFamily="34" charset="0"/>
            </a:endParaRPr>
          </a:p>
        </p:txBody>
      </p:sp>
      <p:sp>
        <p:nvSpPr>
          <p:cNvPr id="68" name="Teardrop 67">
            <a:extLst>
              <a:ext uri="{FF2B5EF4-FFF2-40B4-BE49-F238E27FC236}">
                <a16:creationId xmlns:a16="http://schemas.microsoft.com/office/drawing/2014/main" id="{B28D44AE-87E4-4AAA-8F6C-E115C921E88F}"/>
              </a:ext>
            </a:extLst>
          </p:cNvPr>
          <p:cNvSpPr/>
          <p:nvPr/>
        </p:nvSpPr>
        <p:spPr>
          <a:xfrm rot="16200000" flipH="1">
            <a:off x="6990795" y="2187867"/>
            <a:ext cx="949255" cy="949255"/>
          </a:xfrm>
          <a:prstGeom prst="teardrop">
            <a:avLst>
              <a:gd name="adj" fmla="val 1315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ko-KR" altLang="en-US" sz="1600">
              <a:solidFill>
                <a:prstClr val="white"/>
              </a:solidFill>
              <a:latin typeface="Verdana" panose="020B0604030504040204" pitchFamily="34" charset="0"/>
              <a:ea typeface="Arial Unicode MS"/>
              <a:cs typeface="Verdana" panose="020B0604030504040204" pitchFamily="34" charset="0"/>
            </a:endParaRPr>
          </a:p>
        </p:txBody>
      </p:sp>
      <p:sp>
        <p:nvSpPr>
          <p:cNvPr id="71" name="Teardrop 70">
            <a:extLst>
              <a:ext uri="{FF2B5EF4-FFF2-40B4-BE49-F238E27FC236}">
                <a16:creationId xmlns:a16="http://schemas.microsoft.com/office/drawing/2014/main" id="{09C28A59-AFDB-4B78-BBA3-3AC79F8576F1}"/>
              </a:ext>
            </a:extLst>
          </p:cNvPr>
          <p:cNvSpPr/>
          <p:nvPr/>
        </p:nvSpPr>
        <p:spPr>
          <a:xfrm rot="2700000">
            <a:off x="3687779" y="3386323"/>
            <a:ext cx="949255" cy="949255"/>
          </a:xfrm>
          <a:prstGeom prst="teardrop">
            <a:avLst>
              <a:gd name="adj" fmla="val 13155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ko-KR" altLang="en-US" sz="1600">
              <a:solidFill>
                <a:prstClr val="white"/>
              </a:solidFill>
              <a:latin typeface="Verdana" panose="020B0604030504040204" pitchFamily="34" charset="0"/>
              <a:ea typeface="Arial Unicode MS"/>
              <a:cs typeface="Verdana" panose="020B0604030504040204" pitchFamily="34" charset="0"/>
            </a:endParaRPr>
          </a:p>
        </p:txBody>
      </p:sp>
      <p:sp>
        <p:nvSpPr>
          <p:cNvPr id="72" name="Teardrop 71">
            <a:extLst>
              <a:ext uri="{FF2B5EF4-FFF2-40B4-BE49-F238E27FC236}">
                <a16:creationId xmlns:a16="http://schemas.microsoft.com/office/drawing/2014/main" id="{F7A8FF81-A30D-438D-BE54-41C9B04DCE77}"/>
              </a:ext>
            </a:extLst>
          </p:cNvPr>
          <p:cNvSpPr/>
          <p:nvPr/>
        </p:nvSpPr>
        <p:spPr>
          <a:xfrm rot="18900000" flipH="1">
            <a:off x="7554974" y="3386323"/>
            <a:ext cx="949255" cy="949255"/>
          </a:xfrm>
          <a:prstGeom prst="teardrop">
            <a:avLst>
              <a:gd name="adj" fmla="val 13155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ko-KR" altLang="en-US" sz="1600">
              <a:solidFill>
                <a:prstClr val="white"/>
              </a:solidFill>
              <a:latin typeface="Verdana" panose="020B0604030504040204" pitchFamily="34" charset="0"/>
              <a:ea typeface="Arial Unicode MS"/>
              <a:cs typeface="Verdana" panose="020B0604030504040204" pitchFamily="34" charset="0"/>
            </a:endParaRPr>
          </a:p>
        </p:txBody>
      </p:sp>
      <p:sp>
        <p:nvSpPr>
          <p:cNvPr id="75" name="TextBox 74">
            <a:extLst>
              <a:ext uri="{FF2B5EF4-FFF2-40B4-BE49-F238E27FC236}">
                <a16:creationId xmlns:a16="http://schemas.microsoft.com/office/drawing/2014/main" id="{D800C686-E1D4-D54C-BE2E-B3D9F6CF8C7A}"/>
              </a:ext>
            </a:extLst>
          </p:cNvPr>
          <p:cNvSpPr txBox="1"/>
          <p:nvPr/>
        </p:nvSpPr>
        <p:spPr>
          <a:xfrm>
            <a:off x="4671292" y="1120510"/>
            <a:ext cx="2849416" cy="584775"/>
          </a:xfrm>
          <a:prstGeom prst="rect">
            <a:avLst/>
          </a:prstGeom>
          <a:noFill/>
        </p:spPr>
        <p:txBody>
          <a:bodyPr wrap="square" rtlCol="0">
            <a:spAutoFit/>
          </a:bodyPr>
          <a:lstStyle/>
          <a:p>
            <a:pPr algn="ctr" defTabSz="1219170" latinLnBrk="1"/>
            <a:r>
              <a:rPr lang="en-US" altLang="ko-KR" sz="16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Mengambil tindakan tanpa disuruh</a:t>
            </a:r>
            <a:endParaRPr lang="ko-KR" altLang="en-US" sz="1600" dirty="0">
              <a:solidFill>
                <a:prstClr val="black">
                  <a:lumMod val="75000"/>
                  <a:lumOff val="25000"/>
                </a:prstClr>
              </a:solidFill>
              <a:latin typeface="Verdana" panose="020B0604030504040204" pitchFamily="34" charset="0"/>
              <a:ea typeface="Arial Unicode MS"/>
              <a:cs typeface="Verdana" panose="020B0604030504040204" pitchFamily="34" charset="0"/>
            </a:endParaRPr>
          </a:p>
        </p:txBody>
      </p:sp>
      <p:sp>
        <p:nvSpPr>
          <p:cNvPr id="76" name="TextBox 75">
            <a:extLst>
              <a:ext uri="{FF2B5EF4-FFF2-40B4-BE49-F238E27FC236}">
                <a16:creationId xmlns:a16="http://schemas.microsoft.com/office/drawing/2014/main" id="{245059D2-1F48-5046-A1A4-874BC465B38C}"/>
              </a:ext>
            </a:extLst>
          </p:cNvPr>
          <p:cNvSpPr txBox="1"/>
          <p:nvPr/>
        </p:nvSpPr>
        <p:spPr>
          <a:xfrm>
            <a:off x="899172" y="3429000"/>
            <a:ext cx="2525686" cy="584775"/>
          </a:xfrm>
          <a:prstGeom prst="rect">
            <a:avLst/>
          </a:prstGeom>
          <a:noFill/>
        </p:spPr>
        <p:txBody>
          <a:bodyPr wrap="square" rtlCol="0">
            <a:spAutoFit/>
          </a:bodyPr>
          <a:lstStyle/>
          <a:p>
            <a:pPr defTabSz="1219170" latinLnBrk="1"/>
            <a:r>
              <a:rPr lang="en-US" altLang="ko-KR" sz="16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Mengutamakan murid </a:t>
            </a:r>
            <a:r>
              <a:rPr lang="en-US" altLang="ko-KR" sz="160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dibandingkan </a:t>
            </a:r>
            <a:r>
              <a:rPr lang="id-ID" altLang="ko-KR" sz="160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dirinya</a:t>
            </a:r>
            <a:endParaRPr lang="ko-KR" altLang="en-US" sz="1600" dirty="0">
              <a:solidFill>
                <a:prstClr val="black">
                  <a:lumMod val="75000"/>
                  <a:lumOff val="25000"/>
                </a:prstClr>
              </a:solidFill>
              <a:latin typeface="Verdana" panose="020B0604030504040204" pitchFamily="34" charset="0"/>
              <a:ea typeface="Arial Unicode MS"/>
              <a:cs typeface="Verdana" panose="020B0604030504040204" pitchFamily="34" charset="0"/>
            </a:endParaRPr>
          </a:p>
        </p:txBody>
      </p:sp>
      <p:sp>
        <p:nvSpPr>
          <p:cNvPr id="77" name="TextBox 76">
            <a:extLst>
              <a:ext uri="{FF2B5EF4-FFF2-40B4-BE49-F238E27FC236}">
                <a16:creationId xmlns:a16="http://schemas.microsoft.com/office/drawing/2014/main" id="{5D5F631D-0399-744F-8B22-20C4D4E74064}"/>
              </a:ext>
            </a:extLst>
          </p:cNvPr>
          <p:cNvSpPr txBox="1"/>
          <p:nvPr/>
        </p:nvSpPr>
        <p:spPr>
          <a:xfrm>
            <a:off x="8568221" y="3263614"/>
            <a:ext cx="2044409" cy="584775"/>
          </a:xfrm>
          <a:prstGeom prst="rect">
            <a:avLst/>
          </a:prstGeom>
          <a:noFill/>
        </p:spPr>
        <p:txBody>
          <a:bodyPr wrap="square" rtlCol="0">
            <a:spAutoFit/>
          </a:bodyPr>
          <a:lstStyle/>
          <a:p>
            <a:pPr defTabSz="1219170" latinLnBrk="1"/>
            <a:r>
              <a:rPr lang="en-US" altLang="ko-KR" sz="16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Keberpihakan kepada murid</a:t>
            </a:r>
            <a:endParaRPr lang="ko-KR" altLang="en-US" sz="1600" dirty="0">
              <a:solidFill>
                <a:prstClr val="black">
                  <a:lumMod val="75000"/>
                  <a:lumOff val="25000"/>
                </a:prstClr>
              </a:solidFill>
              <a:latin typeface="Verdana" panose="020B0604030504040204" pitchFamily="34" charset="0"/>
              <a:ea typeface="Arial Unicode MS"/>
              <a:cs typeface="Verdana" panose="020B0604030504040204" pitchFamily="34" charset="0"/>
            </a:endParaRPr>
          </a:p>
        </p:txBody>
      </p:sp>
      <p:grpSp>
        <p:nvGrpSpPr>
          <p:cNvPr id="125" name="Group 124">
            <a:extLst>
              <a:ext uri="{FF2B5EF4-FFF2-40B4-BE49-F238E27FC236}">
                <a16:creationId xmlns:a16="http://schemas.microsoft.com/office/drawing/2014/main" id="{478853EE-A8AF-9C4C-BA84-57AA11BDD8D5}"/>
              </a:ext>
            </a:extLst>
          </p:cNvPr>
          <p:cNvGrpSpPr/>
          <p:nvPr/>
        </p:nvGrpSpPr>
        <p:grpSpPr>
          <a:xfrm>
            <a:off x="9729631" y="28618"/>
            <a:ext cx="2256384" cy="3650494"/>
            <a:chOff x="8317149" y="1752616"/>
            <a:chExt cx="3205576" cy="5105385"/>
          </a:xfrm>
        </p:grpSpPr>
        <p:sp>
          <p:nvSpPr>
            <p:cNvPr id="126" name="Freeform: Shape 7">
              <a:extLst>
                <a:ext uri="{FF2B5EF4-FFF2-40B4-BE49-F238E27FC236}">
                  <a16:creationId xmlns:a16="http://schemas.microsoft.com/office/drawing/2014/main" id="{573C8717-A5A2-824A-8463-5C1D4C4D1464}"/>
                </a:ext>
              </a:extLst>
            </p:cNvPr>
            <p:cNvSpPr/>
            <p:nvPr/>
          </p:nvSpPr>
          <p:spPr>
            <a:xfrm flipH="1">
              <a:off x="9800026" y="2211444"/>
              <a:ext cx="814526" cy="1423068"/>
            </a:xfrm>
            <a:custGeom>
              <a:avLst/>
              <a:gdLst>
                <a:gd name="connsiteX0" fmla="*/ 693217 w 725213"/>
                <a:gd name="connsiteY0" fmla="*/ 121584 h 1216487"/>
                <a:gd name="connsiteX1" fmla="*/ 697896 w 725213"/>
                <a:gd name="connsiteY1" fmla="*/ 166033 h 1216487"/>
                <a:gd name="connsiteX2" fmla="*/ 697896 w 725213"/>
                <a:gd name="connsiteY2" fmla="*/ 273645 h 1216487"/>
                <a:gd name="connsiteX3" fmla="*/ 655787 w 725213"/>
                <a:gd name="connsiteY3" fmla="*/ 456118 h 1216487"/>
                <a:gd name="connsiteX4" fmla="*/ 599641 w 725213"/>
                <a:gd name="connsiteY4" fmla="*/ 589464 h 1216487"/>
                <a:gd name="connsiteX5" fmla="*/ 543496 w 725213"/>
                <a:gd name="connsiteY5" fmla="*/ 666664 h 1216487"/>
                <a:gd name="connsiteX6" fmla="*/ 513084 w 725213"/>
                <a:gd name="connsiteY6" fmla="*/ 734507 h 1216487"/>
                <a:gd name="connsiteX7" fmla="*/ 452259 w 725213"/>
                <a:gd name="connsiteY7" fmla="*/ 750883 h 1216487"/>
                <a:gd name="connsiteX8" fmla="*/ 274465 w 725213"/>
                <a:gd name="connsiteY8" fmla="*/ 661986 h 1216487"/>
                <a:gd name="connsiteX9" fmla="*/ 501387 w 725213"/>
                <a:gd name="connsiteY9" fmla="*/ 764919 h 1216487"/>
                <a:gd name="connsiteX10" fmla="*/ 508405 w 725213"/>
                <a:gd name="connsiteY10" fmla="*/ 776616 h 1216487"/>
                <a:gd name="connsiteX11" fmla="*/ 475653 w 725213"/>
                <a:gd name="connsiteY11" fmla="*/ 1059684 h 1216487"/>
                <a:gd name="connsiteX12" fmla="*/ 456938 w 725213"/>
                <a:gd name="connsiteY12" fmla="*/ 1143902 h 1216487"/>
                <a:gd name="connsiteX13" fmla="*/ 438223 w 725213"/>
                <a:gd name="connsiteY13" fmla="*/ 1183672 h 1216487"/>
                <a:gd name="connsiteX14" fmla="*/ 253410 w 725213"/>
                <a:gd name="connsiteY14" fmla="*/ 926338 h 1216487"/>
                <a:gd name="connsiteX15" fmla="*/ 143459 w 725213"/>
                <a:gd name="connsiteY15" fmla="*/ 849138 h 1216487"/>
                <a:gd name="connsiteX16" fmla="*/ 59240 w 725213"/>
                <a:gd name="connsiteY16" fmla="*/ 605840 h 1216487"/>
                <a:gd name="connsiteX17" fmla="*/ 103689 w 725213"/>
                <a:gd name="connsiteY17" fmla="*/ 406991 h 1216487"/>
                <a:gd name="connsiteX18" fmla="*/ 192586 w 725213"/>
                <a:gd name="connsiteY18" fmla="*/ 411670 h 1216487"/>
                <a:gd name="connsiteX19" fmla="*/ 99010 w 725213"/>
                <a:gd name="connsiteY19" fmla="*/ 336809 h 1216487"/>
                <a:gd name="connsiteX20" fmla="*/ 66258 w 725213"/>
                <a:gd name="connsiteY20" fmla="*/ 261948 h 1216487"/>
                <a:gd name="connsiteX21" fmla="*/ 56901 w 725213"/>
                <a:gd name="connsiteY21" fmla="*/ 163694 h 1216487"/>
                <a:gd name="connsiteX22" fmla="*/ 204283 w 725213"/>
                <a:gd name="connsiteY22" fmla="*/ 297039 h 1216487"/>
                <a:gd name="connsiteX23" fmla="*/ 234695 w 725213"/>
                <a:gd name="connsiteY23" fmla="*/ 217500 h 1216487"/>
                <a:gd name="connsiteX24" fmla="*/ 279144 w 725213"/>
                <a:gd name="connsiteY24" fmla="*/ 170712 h 1216487"/>
                <a:gd name="connsiteX25" fmla="*/ 363362 w 725213"/>
                <a:gd name="connsiteY25" fmla="*/ 109887 h 1216487"/>
                <a:gd name="connsiteX26" fmla="*/ 506066 w 725213"/>
                <a:gd name="connsiteY26" fmla="*/ 63099 h 1216487"/>
                <a:gd name="connsiteX27" fmla="*/ 693217 w 725213"/>
                <a:gd name="connsiteY27" fmla="*/ 121584 h 1216487"/>
                <a:gd name="connsiteX0" fmla="*/ 650223 w 654902"/>
                <a:gd name="connsiteY0" fmla="*/ 78590 h 1140678"/>
                <a:gd name="connsiteX1" fmla="*/ 654902 w 654902"/>
                <a:gd name="connsiteY1" fmla="*/ 123039 h 1140678"/>
                <a:gd name="connsiteX2" fmla="*/ 654902 w 654902"/>
                <a:gd name="connsiteY2" fmla="*/ 230651 h 1140678"/>
                <a:gd name="connsiteX3" fmla="*/ 612793 w 654902"/>
                <a:gd name="connsiteY3" fmla="*/ 413124 h 1140678"/>
                <a:gd name="connsiteX4" fmla="*/ 556647 w 654902"/>
                <a:gd name="connsiteY4" fmla="*/ 546470 h 1140678"/>
                <a:gd name="connsiteX5" fmla="*/ 500502 w 654902"/>
                <a:gd name="connsiteY5" fmla="*/ 623670 h 1140678"/>
                <a:gd name="connsiteX6" fmla="*/ 470090 w 654902"/>
                <a:gd name="connsiteY6" fmla="*/ 691513 h 1140678"/>
                <a:gd name="connsiteX7" fmla="*/ 409265 w 654902"/>
                <a:gd name="connsiteY7" fmla="*/ 707889 h 1140678"/>
                <a:gd name="connsiteX8" fmla="*/ 231471 w 654902"/>
                <a:gd name="connsiteY8" fmla="*/ 618992 h 1140678"/>
                <a:gd name="connsiteX9" fmla="*/ 458393 w 654902"/>
                <a:gd name="connsiteY9" fmla="*/ 721925 h 1140678"/>
                <a:gd name="connsiteX10" fmla="*/ 465411 w 654902"/>
                <a:gd name="connsiteY10" fmla="*/ 733622 h 1140678"/>
                <a:gd name="connsiteX11" fmla="*/ 432659 w 654902"/>
                <a:gd name="connsiteY11" fmla="*/ 1016690 h 1140678"/>
                <a:gd name="connsiteX12" fmla="*/ 413944 w 654902"/>
                <a:gd name="connsiteY12" fmla="*/ 1100908 h 1140678"/>
                <a:gd name="connsiteX13" fmla="*/ 395229 w 654902"/>
                <a:gd name="connsiteY13" fmla="*/ 1140678 h 1140678"/>
                <a:gd name="connsiteX14" fmla="*/ 210416 w 654902"/>
                <a:gd name="connsiteY14" fmla="*/ 883344 h 1140678"/>
                <a:gd name="connsiteX15" fmla="*/ 100465 w 654902"/>
                <a:gd name="connsiteY15" fmla="*/ 806144 h 1140678"/>
                <a:gd name="connsiteX16" fmla="*/ 16246 w 654902"/>
                <a:gd name="connsiteY16" fmla="*/ 562846 h 1140678"/>
                <a:gd name="connsiteX17" fmla="*/ 57735 w 654902"/>
                <a:gd name="connsiteY17" fmla="*/ 346242 h 1140678"/>
                <a:gd name="connsiteX18" fmla="*/ 149592 w 654902"/>
                <a:gd name="connsiteY18" fmla="*/ 368676 h 1140678"/>
                <a:gd name="connsiteX19" fmla="*/ 56016 w 654902"/>
                <a:gd name="connsiteY19" fmla="*/ 293815 h 1140678"/>
                <a:gd name="connsiteX20" fmla="*/ 23264 w 654902"/>
                <a:gd name="connsiteY20" fmla="*/ 218954 h 1140678"/>
                <a:gd name="connsiteX21" fmla="*/ 13907 w 654902"/>
                <a:gd name="connsiteY21" fmla="*/ 120700 h 1140678"/>
                <a:gd name="connsiteX22" fmla="*/ 161289 w 654902"/>
                <a:gd name="connsiteY22" fmla="*/ 254045 h 1140678"/>
                <a:gd name="connsiteX23" fmla="*/ 191701 w 654902"/>
                <a:gd name="connsiteY23" fmla="*/ 174506 h 1140678"/>
                <a:gd name="connsiteX24" fmla="*/ 236150 w 654902"/>
                <a:gd name="connsiteY24" fmla="*/ 127718 h 1140678"/>
                <a:gd name="connsiteX25" fmla="*/ 320368 w 654902"/>
                <a:gd name="connsiteY25" fmla="*/ 66893 h 1140678"/>
                <a:gd name="connsiteX26" fmla="*/ 463072 w 654902"/>
                <a:gd name="connsiteY26" fmla="*/ 20105 h 1140678"/>
                <a:gd name="connsiteX27" fmla="*/ 650223 w 654902"/>
                <a:gd name="connsiteY27" fmla="*/ 78590 h 1140678"/>
                <a:gd name="connsiteX0" fmla="*/ 648214 w 652893"/>
                <a:gd name="connsiteY0" fmla="*/ 78590 h 1140678"/>
                <a:gd name="connsiteX1" fmla="*/ 652893 w 652893"/>
                <a:gd name="connsiteY1" fmla="*/ 123039 h 1140678"/>
                <a:gd name="connsiteX2" fmla="*/ 652893 w 652893"/>
                <a:gd name="connsiteY2" fmla="*/ 230651 h 1140678"/>
                <a:gd name="connsiteX3" fmla="*/ 610784 w 652893"/>
                <a:gd name="connsiteY3" fmla="*/ 413124 h 1140678"/>
                <a:gd name="connsiteX4" fmla="*/ 554638 w 652893"/>
                <a:gd name="connsiteY4" fmla="*/ 546470 h 1140678"/>
                <a:gd name="connsiteX5" fmla="*/ 498493 w 652893"/>
                <a:gd name="connsiteY5" fmla="*/ 623670 h 1140678"/>
                <a:gd name="connsiteX6" fmla="*/ 468081 w 652893"/>
                <a:gd name="connsiteY6" fmla="*/ 691513 h 1140678"/>
                <a:gd name="connsiteX7" fmla="*/ 407256 w 652893"/>
                <a:gd name="connsiteY7" fmla="*/ 707889 h 1140678"/>
                <a:gd name="connsiteX8" fmla="*/ 229462 w 652893"/>
                <a:gd name="connsiteY8" fmla="*/ 618992 h 1140678"/>
                <a:gd name="connsiteX9" fmla="*/ 456384 w 652893"/>
                <a:gd name="connsiteY9" fmla="*/ 721925 h 1140678"/>
                <a:gd name="connsiteX10" fmla="*/ 463402 w 652893"/>
                <a:gd name="connsiteY10" fmla="*/ 733622 h 1140678"/>
                <a:gd name="connsiteX11" fmla="*/ 430650 w 652893"/>
                <a:gd name="connsiteY11" fmla="*/ 1016690 h 1140678"/>
                <a:gd name="connsiteX12" fmla="*/ 411935 w 652893"/>
                <a:gd name="connsiteY12" fmla="*/ 1100908 h 1140678"/>
                <a:gd name="connsiteX13" fmla="*/ 393220 w 652893"/>
                <a:gd name="connsiteY13" fmla="*/ 1140678 h 1140678"/>
                <a:gd name="connsiteX14" fmla="*/ 208407 w 652893"/>
                <a:gd name="connsiteY14" fmla="*/ 883344 h 1140678"/>
                <a:gd name="connsiteX15" fmla="*/ 98456 w 652893"/>
                <a:gd name="connsiteY15" fmla="*/ 806144 h 1140678"/>
                <a:gd name="connsiteX16" fmla="*/ 14237 w 652893"/>
                <a:gd name="connsiteY16" fmla="*/ 562846 h 1140678"/>
                <a:gd name="connsiteX17" fmla="*/ 55726 w 652893"/>
                <a:gd name="connsiteY17" fmla="*/ 346242 h 1140678"/>
                <a:gd name="connsiteX18" fmla="*/ 147583 w 652893"/>
                <a:gd name="connsiteY18" fmla="*/ 368676 h 1140678"/>
                <a:gd name="connsiteX19" fmla="*/ 54007 w 652893"/>
                <a:gd name="connsiteY19" fmla="*/ 293815 h 1140678"/>
                <a:gd name="connsiteX20" fmla="*/ 21255 w 652893"/>
                <a:gd name="connsiteY20" fmla="*/ 218954 h 1140678"/>
                <a:gd name="connsiteX21" fmla="*/ 11898 w 652893"/>
                <a:gd name="connsiteY21" fmla="*/ 111822 h 1140678"/>
                <a:gd name="connsiteX22" fmla="*/ 159280 w 652893"/>
                <a:gd name="connsiteY22" fmla="*/ 254045 h 1140678"/>
                <a:gd name="connsiteX23" fmla="*/ 189692 w 652893"/>
                <a:gd name="connsiteY23" fmla="*/ 174506 h 1140678"/>
                <a:gd name="connsiteX24" fmla="*/ 234141 w 652893"/>
                <a:gd name="connsiteY24" fmla="*/ 127718 h 1140678"/>
                <a:gd name="connsiteX25" fmla="*/ 318359 w 652893"/>
                <a:gd name="connsiteY25" fmla="*/ 66893 h 1140678"/>
                <a:gd name="connsiteX26" fmla="*/ 461063 w 652893"/>
                <a:gd name="connsiteY26" fmla="*/ 20105 h 1140678"/>
                <a:gd name="connsiteX27" fmla="*/ 648214 w 652893"/>
                <a:gd name="connsiteY27" fmla="*/ 78590 h 1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893" h="1140678">
                  <a:moveTo>
                    <a:pt x="648214" y="78590"/>
                  </a:moveTo>
                  <a:cubicBezTo>
                    <a:pt x="650554" y="99645"/>
                    <a:pt x="652893" y="109003"/>
                    <a:pt x="652893" y="123039"/>
                  </a:cubicBezTo>
                  <a:lnTo>
                    <a:pt x="652893" y="230651"/>
                  </a:lnTo>
                  <a:cubicBezTo>
                    <a:pt x="615463" y="289136"/>
                    <a:pt x="608445" y="340603"/>
                    <a:pt x="610784" y="413124"/>
                  </a:cubicBezTo>
                  <a:cubicBezTo>
                    <a:pt x="613123" y="462252"/>
                    <a:pt x="589729" y="509040"/>
                    <a:pt x="554638" y="546470"/>
                  </a:cubicBezTo>
                  <a:cubicBezTo>
                    <a:pt x="533584" y="569864"/>
                    <a:pt x="517208" y="586240"/>
                    <a:pt x="498493" y="623670"/>
                  </a:cubicBezTo>
                  <a:cubicBezTo>
                    <a:pt x="486796" y="649404"/>
                    <a:pt x="479778" y="670458"/>
                    <a:pt x="468081" y="691513"/>
                  </a:cubicBezTo>
                  <a:cubicBezTo>
                    <a:pt x="456384" y="721925"/>
                    <a:pt x="430650" y="719586"/>
                    <a:pt x="407256" y="707889"/>
                  </a:cubicBezTo>
                  <a:cubicBezTo>
                    <a:pt x="344093" y="672798"/>
                    <a:pt x="271571" y="656422"/>
                    <a:pt x="229462" y="618992"/>
                  </a:cubicBezTo>
                  <a:cubicBezTo>
                    <a:pt x="290286" y="656422"/>
                    <a:pt x="369826" y="698531"/>
                    <a:pt x="456384" y="721925"/>
                  </a:cubicBezTo>
                  <a:cubicBezTo>
                    <a:pt x="461063" y="724265"/>
                    <a:pt x="463402" y="728943"/>
                    <a:pt x="463402" y="733622"/>
                  </a:cubicBezTo>
                  <a:cubicBezTo>
                    <a:pt x="482117" y="831877"/>
                    <a:pt x="442347" y="920774"/>
                    <a:pt x="430650" y="1016690"/>
                  </a:cubicBezTo>
                  <a:cubicBezTo>
                    <a:pt x="428311" y="1044762"/>
                    <a:pt x="418953" y="1072835"/>
                    <a:pt x="411935" y="1100908"/>
                  </a:cubicBezTo>
                  <a:cubicBezTo>
                    <a:pt x="397899" y="1110266"/>
                    <a:pt x="418953" y="1135999"/>
                    <a:pt x="393220" y="1140678"/>
                  </a:cubicBezTo>
                  <a:cubicBezTo>
                    <a:pt x="346432" y="1044762"/>
                    <a:pt x="273911" y="965223"/>
                    <a:pt x="208407" y="883344"/>
                  </a:cubicBezTo>
                  <a:cubicBezTo>
                    <a:pt x="180335" y="850592"/>
                    <a:pt x="135886" y="829538"/>
                    <a:pt x="98456" y="806144"/>
                  </a:cubicBezTo>
                  <a:cubicBezTo>
                    <a:pt x="9558" y="749998"/>
                    <a:pt x="-20854" y="658761"/>
                    <a:pt x="14237" y="562846"/>
                  </a:cubicBezTo>
                  <a:cubicBezTo>
                    <a:pt x="39971" y="499682"/>
                    <a:pt x="44029" y="414085"/>
                    <a:pt x="55726" y="346242"/>
                  </a:cubicBezTo>
                  <a:cubicBezTo>
                    <a:pt x="83799" y="360278"/>
                    <a:pt x="114831" y="406106"/>
                    <a:pt x="147583" y="368676"/>
                  </a:cubicBezTo>
                  <a:cubicBezTo>
                    <a:pt x="82080" y="368676"/>
                    <a:pt x="70383" y="354639"/>
                    <a:pt x="54007" y="293815"/>
                  </a:cubicBezTo>
                  <a:cubicBezTo>
                    <a:pt x="46989" y="268082"/>
                    <a:pt x="28273" y="249286"/>
                    <a:pt x="21255" y="218954"/>
                  </a:cubicBezTo>
                  <a:cubicBezTo>
                    <a:pt x="14237" y="188622"/>
                    <a:pt x="-13836" y="144573"/>
                    <a:pt x="11898" y="111822"/>
                  </a:cubicBezTo>
                  <a:cubicBezTo>
                    <a:pt x="86759" y="109482"/>
                    <a:pt x="154601" y="151112"/>
                    <a:pt x="159280" y="254045"/>
                  </a:cubicBezTo>
                  <a:cubicBezTo>
                    <a:pt x="192032" y="235330"/>
                    <a:pt x="192032" y="204918"/>
                    <a:pt x="189692" y="174506"/>
                  </a:cubicBezTo>
                  <a:cubicBezTo>
                    <a:pt x="187353" y="141754"/>
                    <a:pt x="194371" y="120700"/>
                    <a:pt x="234141" y="127718"/>
                  </a:cubicBezTo>
                  <a:cubicBezTo>
                    <a:pt x="283268" y="137075"/>
                    <a:pt x="304323" y="106663"/>
                    <a:pt x="318359" y="66893"/>
                  </a:cubicBezTo>
                  <a:cubicBezTo>
                    <a:pt x="337074" y="6069"/>
                    <a:pt x="411935" y="-22004"/>
                    <a:pt x="461063" y="20105"/>
                  </a:cubicBezTo>
                  <a:cubicBezTo>
                    <a:pt x="514869" y="57536"/>
                    <a:pt x="587390" y="66893"/>
                    <a:pt x="648214" y="78590"/>
                  </a:cubicBezTo>
                  <a:close/>
                </a:path>
              </a:pathLst>
            </a:custGeom>
            <a:solidFill>
              <a:sysClr val="window" lastClr="FFFFFF">
                <a:lumMod val="85000"/>
              </a:sysClr>
            </a:solidFill>
            <a:ln w="23341" cap="flat">
              <a:noFill/>
              <a:prstDash val="solid"/>
              <a:miter/>
            </a:ln>
          </p:spPr>
          <p:txBody>
            <a:bodyPr rtlCol="0" anchor="ctr"/>
            <a:lstStyle/>
            <a:p>
              <a:pPr defTabSz="1219018">
                <a:defRPr/>
              </a:pPr>
              <a:endParaRPr lang="en-US" sz="1600" kern="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27" name="Freeform: Shape 8">
              <a:extLst>
                <a:ext uri="{FF2B5EF4-FFF2-40B4-BE49-F238E27FC236}">
                  <a16:creationId xmlns:a16="http://schemas.microsoft.com/office/drawing/2014/main" id="{2BB1F5C3-C232-BB4D-9CB6-5FFE47F3CED5}"/>
                </a:ext>
              </a:extLst>
            </p:cNvPr>
            <p:cNvSpPr/>
            <p:nvPr/>
          </p:nvSpPr>
          <p:spPr>
            <a:xfrm flipH="1">
              <a:off x="9304630" y="2812242"/>
              <a:ext cx="2218095" cy="1955426"/>
            </a:xfrm>
            <a:custGeom>
              <a:avLst/>
              <a:gdLst>
                <a:gd name="connsiteX0" fmla="*/ 1731761 w 1777943"/>
                <a:gd name="connsiteY0" fmla="*/ 1163792 h 1567397"/>
                <a:gd name="connsiteX1" fmla="*/ 1729422 w 1777943"/>
                <a:gd name="connsiteY1" fmla="*/ 1009392 h 1567397"/>
                <a:gd name="connsiteX2" fmla="*/ 1717725 w 1777943"/>
                <a:gd name="connsiteY2" fmla="*/ 971961 h 1567397"/>
                <a:gd name="connsiteX3" fmla="*/ 1663918 w 1777943"/>
                <a:gd name="connsiteY3" fmla="*/ 567245 h 1567397"/>
                <a:gd name="connsiteX4" fmla="*/ 1633506 w 1777943"/>
                <a:gd name="connsiteY4" fmla="*/ 461972 h 1567397"/>
                <a:gd name="connsiteX5" fmla="*/ 1523554 w 1777943"/>
                <a:gd name="connsiteY5" fmla="*/ 314590 h 1567397"/>
                <a:gd name="connsiteX6" fmla="*/ 1296633 w 1777943"/>
                <a:gd name="connsiteY6" fmla="*/ 192941 h 1567397"/>
                <a:gd name="connsiteX7" fmla="*/ 1294293 w 1777943"/>
                <a:gd name="connsiteY7" fmla="*/ 249087 h 1567397"/>
                <a:gd name="connsiteX8" fmla="*/ 1298972 w 1777943"/>
                <a:gd name="connsiteY8" fmla="*/ 330966 h 1567397"/>
                <a:gd name="connsiteX9" fmla="*/ 1284936 w 1777943"/>
                <a:gd name="connsiteY9" fmla="*/ 354360 h 1567397"/>
                <a:gd name="connsiteX10" fmla="*/ 1270899 w 1777943"/>
                <a:gd name="connsiteY10" fmla="*/ 349681 h 1567397"/>
                <a:gd name="connsiteX11" fmla="*/ 1280257 w 1777943"/>
                <a:gd name="connsiteY11" fmla="*/ 328627 h 1567397"/>
                <a:gd name="connsiteX12" fmla="*/ 1277918 w 1777943"/>
                <a:gd name="connsiteY12" fmla="*/ 263123 h 1567397"/>
                <a:gd name="connsiteX13" fmla="*/ 1263881 w 1777943"/>
                <a:gd name="connsiteY13" fmla="*/ 148493 h 1567397"/>
                <a:gd name="connsiteX14" fmla="*/ 1247505 w 1777943"/>
                <a:gd name="connsiteY14" fmla="*/ 134456 h 1567397"/>
                <a:gd name="connsiteX15" fmla="*/ 1224111 w 1777943"/>
                <a:gd name="connsiteY15" fmla="*/ 132117 h 1567397"/>
                <a:gd name="connsiteX16" fmla="*/ 1196039 w 1777943"/>
                <a:gd name="connsiteY16" fmla="*/ 213996 h 1567397"/>
                <a:gd name="connsiteX17" fmla="*/ 1184342 w 1777943"/>
                <a:gd name="connsiteY17" fmla="*/ 253766 h 1567397"/>
                <a:gd name="connsiteX18" fmla="*/ 1172645 w 1777943"/>
                <a:gd name="connsiteY18" fmla="*/ 394130 h 1567397"/>
                <a:gd name="connsiteX19" fmla="*/ 1128196 w 1777943"/>
                <a:gd name="connsiteY19" fmla="*/ 635088 h 1567397"/>
                <a:gd name="connsiteX20" fmla="*/ 835771 w 1777943"/>
                <a:gd name="connsiteY20" fmla="*/ 307572 h 1567397"/>
                <a:gd name="connsiteX21" fmla="*/ 760910 w 1777943"/>
                <a:gd name="connsiteY21" fmla="*/ 221014 h 1567397"/>
                <a:gd name="connsiteX22" fmla="*/ 756232 w 1777943"/>
                <a:gd name="connsiteY22" fmla="*/ 68953 h 1567397"/>
                <a:gd name="connsiteX23" fmla="*/ 737516 w 1777943"/>
                <a:gd name="connsiteY23" fmla="*/ 43220 h 1567397"/>
                <a:gd name="connsiteX24" fmla="*/ 601831 w 1777943"/>
                <a:gd name="connsiteY24" fmla="*/ 192941 h 1567397"/>
                <a:gd name="connsiteX25" fmla="*/ 627565 w 1777943"/>
                <a:gd name="connsiteY25" fmla="*/ 359039 h 1567397"/>
                <a:gd name="connsiteX26" fmla="*/ 629904 w 1777943"/>
                <a:gd name="connsiteY26" fmla="*/ 361378 h 1567397"/>
                <a:gd name="connsiteX27" fmla="*/ 646280 w 1777943"/>
                <a:gd name="connsiteY27" fmla="*/ 267802 h 1567397"/>
                <a:gd name="connsiteX28" fmla="*/ 730498 w 1777943"/>
                <a:gd name="connsiteY28" fmla="*/ 230372 h 1567397"/>
                <a:gd name="connsiteX29" fmla="*/ 646280 w 1777943"/>
                <a:gd name="connsiteY29" fmla="*/ 370736 h 1567397"/>
                <a:gd name="connsiteX30" fmla="*/ 629904 w 1777943"/>
                <a:gd name="connsiteY30" fmla="*/ 394130 h 1567397"/>
                <a:gd name="connsiteX31" fmla="*/ 606510 w 1777943"/>
                <a:gd name="connsiteY31" fmla="*/ 373075 h 1567397"/>
                <a:gd name="connsiteX32" fmla="*/ 578437 w 1777943"/>
                <a:gd name="connsiteY32" fmla="*/ 204638 h 1567397"/>
                <a:gd name="connsiteX33" fmla="*/ 470825 w 1777943"/>
                <a:gd name="connsiteY33" fmla="*/ 242069 h 1567397"/>
                <a:gd name="connsiteX34" fmla="*/ 314085 w 1777943"/>
                <a:gd name="connsiteY34" fmla="*/ 326287 h 1567397"/>
                <a:gd name="connsiteX35" fmla="*/ 288352 w 1777943"/>
                <a:gd name="connsiteY35" fmla="*/ 340323 h 1567397"/>
                <a:gd name="connsiteX36" fmla="*/ 147988 w 1777943"/>
                <a:gd name="connsiteY36" fmla="*/ 585960 h 1567397"/>
                <a:gd name="connsiteX37" fmla="*/ 73127 w 1777943"/>
                <a:gd name="connsiteY37" fmla="*/ 810543 h 1567397"/>
                <a:gd name="connsiteX38" fmla="*/ 122254 w 1777943"/>
                <a:gd name="connsiteY38" fmla="*/ 918155 h 1567397"/>
                <a:gd name="connsiteX39" fmla="*/ 307067 w 1777943"/>
                <a:gd name="connsiteY39" fmla="*/ 1114665 h 1567397"/>
                <a:gd name="connsiteX40" fmla="*/ 311746 w 1777943"/>
                <a:gd name="connsiteY40" fmla="*/ 1124022 h 1567397"/>
                <a:gd name="connsiteX41" fmla="*/ 307067 w 1777943"/>
                <a:gd name="connsiteY41" fmla="*/ 1117004 h 1567397"/>
                <a:gd name="connsiteX42" fmla="*/ 318764 w 1777943"/>
                <a:gd name="connsiteY42" fmla="*/ 1147416 h 1567397"/>
                <a:gd name="connsiteX43" fmla="*/ 257940 w 1777943"/>
                <a:gd name="connsiteY43" fmla="*/ 1053840 h 1567397"/>
                <a:gd name="connsiteX44" fmla="*/ 157345 w 1777943"/>
                <a:gd name="connsiteY44" fmla="*/ 953246 h 1567397"/>
                <a:gd name="connsiteX45" fmla="*/ 119915 w 1777943"/>
                <a:gd name="connsiteY45" fmla="*/ 960264 h 1567397"/>
                <a:gd name="connsiteX46" fmla="*/ 56751 w 1777943"/>
                <a:gd name="connsiteY46" fmla="*/ 1283102 h 1567397"/>
                <a:gd name="connsiteX47" fmla="*/ 59091 w 1777943"/>
                <a:gd name="connsiteY47" fmla="*/ 1519381 h 1567397"/>
                <a:gd name="connsiteX48" fmla="*/ 110557 w 1777943"/>
                <a:gd name="connsiteY48" fmla="*/ 1517041 h 1567397"/>
                <a:gd name="connsiteX49" fmla="*/ 243903 w 1777943"/>
                <a:gd name="connsiteY49" fmla="*/ 1379017 h 1567397"/>
                <a:gd name="connsiteX50" fmla="*/ 501237 w 1777943"/>
                <a:gd name="connsiteY50" fmla="*/ 1290120 h 1567397"/>
                <a:gd name="connsiteX51" fmla="*/ 821735 w 1777943"/>
                <a:gd name="connsiteY51" fmla="*/ 1285441 h 1567397"/>
                <a:gd name="connsiteX52" fmla="*/ 1731761 w 1777943"/>
                <a:gd name="connsiteY52" fmla="*/ 1163792 h 1567397"/>
                <a:gd name="connsiteX53" fmla="*/ 59091 w 1777943"/>
                <a:gd name="connsiteY53" fmla="*/ 1404750 h 1567397"/>
                <a:gd name="connsiteX54" fmla="*/ 164364 w 1777943"/>
                <a:gd name="connsiteY54" fmla="*/ 1322871 h 1567397"/>
                <a:gd name="connsiteX55" fmla="*/ 59091 w 1777943"/>
                <a:gd name="connsiteY55" fmla="*/ 1404750 h 1567397"/>
                <a:gd name="connsiteX56" fmla="*/ 131612 w 1777943"/>
                <a:gd name="connsiteY56" fmla="*/ 1285441 h 1567397"/>
                <a:gd name="connsiteX57" fmla="*/ 316424 w 1777943"/>
                <a:gd name="connsiteY57" fmla="*/ 1264386 h 1567397"/>
                <a:gd name="connsiteX58" fmla="*/ 131612 w 1777943"/>
                <a:gd name="connsiteY58" fmla="*/ 1285441 h 15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77943" h="1567397">
                  <a:moveTo>
                    <a:pt x="1731761" y="1163792"/>
                  </a:moveTo>
                  <a:cubicBezTo>
                    <a:pt x="1755155" y="1124022"/>
                    <a:pt x="1759834" y="1049162"/>
                    <a:pt x="1729422" y="1009392"/>
                  </a:cubicBezTo>
                  <a:cubicBezTo>
                    <a:pt x="1722403" y="1000034"/>
                    <a:pt x="1717725" y="983658"/>
                    <a:pt x="1717725" y="971961"/>
                  </a:cubicBezTo>
                  <a:cubicBezTo>
                    <a:pt x="1724743" y="833937"/>
                    <a:pt x="1659240" y="705270"/>
                    <a:pt x="1663918" y="567245"/>
                  </a:cubicBezTo>
                  <a:cubicBezTo>
                    <a:pt x="1666258" y="529815"/>
                    <a:pt x="1654561" y="492384"/>
                    <a:pt x="1633506" y="461972"/>
                  </a:cubicBezTo>
                  <a:cubicBezTo>
                    <a:pt x="1598415" y="410505"/>
                    <a:pt x="1582039" y="342663"/>
                    <a:pt x="1523554" y="314590"/>
                  </a:cubicBezTo>
                  <a:cubicBezTo>
                    <a:pt x="1444015" y="279499"/>
                    <a:pt x="1378512" y="223354"/>
                    <a:pt x="1296633" y="192941"/>
                  </a:cubicBezTo>
                  <a:cubicBezTo>
                    <a:pt x="1275578" y="211657"/>
                    <a:pt x="1294293" y="230372"/>
                    <a:pt x="1294293" y="249087"/>
                  </a:cubicBezTo>
                  <a:cubicBezTo>
                    <a:pt x="1296633" y="277160"/>
                    <a:pt x="1296633" y="302893"/>
                    <a:pt x="1298972" y="330966"/>
                  </a:cubicBezTo>
                  <a:cubicBezTo>
                    <a:pt x="1298972" y="340323"/>
                    <a:pt x="1298972" y="352020"/>
                    <a:pt x="1284936" y="354360"/>
                  </a:cubicBezTo>
                  <a:cubicBezTo>
                    <a:pt x="1280257" y="354360"/>
                    <a:pt x="1275578" y="352020"/>
                    <a:pt x="1270899" y="349681"/>
                  </a:cubicBezTo>
                  <a:cubicBezTo>
                    <a:pt x="1259202" y="335645"/>
                    <a:pt x="1277918" y="335645"/>
                    <a:pt x="1280257" y="328627"/>
                  </a:cubicBezTo>
                  <a:cubicBezTo>
                    <a:pt x="1287275" y="307572"/>
                    <a:pt x="1280257" y="286517"/>
                    <a:pt x="1277918" y="263123"/>
                  </a:cubicBezTo>
                  <a:cubicBezTo>
                    <a:pt x="1273239" y="225693"/>
                    <a:pt x="1268560" y="185923"/>
                    <a:pt x="1263881" y="148493"/>
                  </a:cubicBezTo>
                  <a:cubicBezTo>
                    <a:pt x="1259202" y="143814"/>
                    <a:pt x="1252184" y="139135"/>
                    <a:pt x="1247505" y="134456"/>
                  </a:cubicBezTo>
                  <a:cubicBezTo>
                    <a:pt x="1240487" y="129778"/>
                    <a:pt x="1233469" y="129778"/>
                    <a:pt x="1224111" y="132117"/>
                  </a:cubicBezTo>
                  <a:cubicBezTo>
                    <a:pt x="1207736" y="155511"/>
                    <a:pt x="1212414" y="188263"/>
                    <a:pt x="1196039" y="213996"/>
                  </a:cubicBezTo>
                  <a:cubicBezTo>
                    <a:pt x="1191360" y="225693"/>
                    <a:pt x="1184342" y="239729"/>
                    <a:pt x="1184342" y="253766"/>
                  </a:cubicBezTo>
                  <a:cubicBezTo>
                    <a:pt x="1186681" y="300554"/>
                    <a:pt x="1179663" y="347342"/>
                    <a:pt x="1172645" y="394130"/>
                  </a:cubicBezTo>
                  <a:cubicBezTo>
                    <a:pt x="1160948" y="468990"/>
                    <a:pt x="1144572" y="602336"/>
                    <a:pt x="1128196" y="635088"/>
                  </a:cubicBezTo>
                  <a:cubicBezTo>
                    <a:pt x="1043978" y="511100"/>
                    <a:pt x="971456" y="382433"/>
                    <a:pt x="835771" y="307572"/>
                  </a:cubicBezTo>
                  <a:cubicBezTo>
                    <a:pt x="800680" y="288857"/>
                    <a:pt x="777286" y="258445"/>
                    <a:pt x="760910" y="221014"/>
                  </a:cubicBezTo>
                  <a:cubicBezTo>
                    <a:pt x="737516" y="169547"/>
                    <a:pt x="735177" y="120420"/>
                    <a:pt x="756232" y="68953"/>
                  </a:cubicBezTo>
                  <a:cubicBezTo>
                    <a:pt x="753892" y="57256"/>
                    <a:pt x="758571" y="40880"/>
                    <a:pt x="737516" y="43220"/>
                  </a:cubicBezTo>
                  <a:cubicBezTo>
                    <a:pt x="653298" y="57256"/>
                    <a:pt x="627565" y="125099"/>
                    <a:pt x="601831" y="192941"/>
                  </a:cubicBezTo>
                  <a:cubicBezTo>
                    <a:pt x="606510" y="244408"/>
                    <a:pt x="597152" y="300554"/>
                    <a:pt x="627565" y="359039"/>
                  </a:cubicBezTo>
                  <a:cubicBezTo>
                    <a:pt x="627565" y="359039"/>
                    <a:pt x="629904" y="361378"/>
                    <a:pt x="629904" y="361378"/>
                  </a:cubicBezTo>
                  <a:cubicBezTo>
                    <a:pt x="629904" y="321608"/>
                    <a:pt x="629904" y="291196"/>
                    <a:pt x="646280" y="267802"/>
                  </a:cubicBezTo>
                  <a:cubicBezTo>
                    <a:pt x="664995" y="239729"/>
                    <a:pt x="690728" y="223354"/>
                    <a:pt x="730498" y="230372"/>
                  </a:cubicBezTo>
                  <a:cubicBezTo>
                    <a:pt x="657977" y="251426"/>
                    <a:pt x="634583" y="300554"/>
                    <a:pt x="646280" y="370736"/>
                  </a:cubicBezTo>
                  <a:cubicBezTo>
                    <a:pt x="648619" y="380093"/>
                    <a:pt x="643940" y="391790"/>
                    <a:pt x="629904" y="394130"/>
                  </a:cubicBezTo>
                  <a:cubicBezTo>
                    <a:pt x="615868" y="396469"/>
                    <a:pt x="611189" y="384772"/>
                    <a:pt x="606510" y="373075"/>
                  </a:cubicBezTo>
                  <a:cubicBezTo>
                    <a:pt x="585455" y="319269"/>
                    <a:pt x="583116" y="260784"/>
                    <a:pt x="578437" y="204638"/>
                  </a:cubicBezTo>
                  <a:cubicBezTo>
                    <a:pt x="541007" y="211657"/>
                    <a:pt x="501237" y="218675"/>
                    <a:pt x="470825" y="242069"/>
                  </a:cubicBezTo>
                  <a:cubicBezTo>
                    <a:pt x="421697" y="277160"/>
                    <a:pt x="370231" y="305233"/>
                    <a:pt x="314085" y="326287"/>
                  </a:cubicBezTo>
                  <a:cubicBezTo>
                    <a:pt x="304727" y="330966"/>
                    <a:pt x="295370" y="333305"/>
                    <a:pt x="288352" y="340323"/>
                  </a:cubicBezTo>
                  <a:cubicBezTo>
                    <a:pt x="211152" y="405827"/>
                    <a:pt x="187758" y="504081"/>
                    <a:pt x="147988" y="585960"/>
                  </a:cubicBezTo>
                  <a:cubicBezTo>
                    <a:pt x="115236" y="653803"/>
                    <a:pt x="84824" y="731003"/>
                    <a:pt x="73127" y="810543"/>
                  </a:cubicBezTo>
                  <a:cubicBezTo>
                    <a:pt x="63769" y="876046"/>
                    <a:pt x="63769" y="892422"/>
                    <a:pt x="122254" y="918155"/>
                  </a:cubicBezTo>
                  <a:cubicBezTo>
                    <a:pt x="213491" y="955586"/>
                    <a:pt x="269637" y="1028107"/>
                    <a:pt x="307067" y="1114665"/>
                  </a:cubicBezTo>
                  <a:cubicBezTo>
                    <a:pt x="309406" y="1117004"/>
                    <a:pt x="309406" y="1121683"/>
                    <a:pt x="311746" y="1124022"/>
                  </a:cubicBezTo>
                  <a:cubicBezTo>
                    <a:pt x="309406" y="1121683"/>
                    <a:pt x="309406" y="1119344"/>
                    <a:pt x="307067" y="1117004"/>
                  </a:cubicBezTo>
                  <a:cubicBezTo>
                    <a:pt x="311746" y="1126362"/>
                    <a:pt x="316424" y="1138059"/>
                    <a:pt x="318764" y="1147416"/>
                  </a:cubicBezTo>
                  <a:cubicBezTo>
                    <a:pt x="297709" y="1117004"/>
                    <a:pt x="278994" y="1084253"/>
                    <a:pt x="257940" y="1053840"/>
                  </a:cubicBezTo>
                  <a:cubicBezTo>
                    <a:pt x="229867" y="1014071"/>
                    <a:pt x="197115" y="981319"/>
                    <a:pt x="157345" y="953246"/>
                  </a:cubicBezTo>
                  <a:cubicBezTo>
                    <a:pt x="138630" y="939210"/>
                    <a:pt x="129273" y="939210"/>
                    <a:pt x="119915" y="960264"/>
                  </a:cubicBezTo>
                  <a:cubicBezTo>
                    <a:pt x="87163" y="1065537"/>
                    <a:pt x="80145" y="1175489"/>
                    <a:pt x="56751" y="1283102"/>
                  </a:cubicBezTo>
                  <a:cubicBezTo>
                    <a:pt x="40375" y="1362641"/>
                    <a:pt x="35697" y="1439841"/>
                    <a:pt x="59091" y="1519381"/>
                  </a:cubicBezTo>
                  <a:cubicBezTo>
                    <a:pt x="75466" y="1528738"/>
                    <a:pt x="91842" y="1526399"/>
                    <a:pt x="110557" y="1517041"/>
                  </a:cubicBezTo>
                  <a:cubicBezTo>
                    <a:pt x="152667" y="1467914"/>
                    <a:pt x="187758" y="1407090"/>
                    <a:pt x="243903" y="1379017"/>
                  </a:cubicBezTo>
                  <a:cubicBezTo>
                    <a:pt x="342158" y="1329890"/>
                    <a:pt x="442752" y="1287780"/>
                    <a:pt x="501237" y="1290120"/>
                  </a:cubicBezTo>
                  <a:cubicBezTo>
                    <a:pt x="590134" y="1294799"/>
                    <a:pt x="737516" y="1313514"/>
                    <a:pt x="821735" y="1285441"/>
                  </a:cubicBezTo>
                  <a:lnTo>
                    <a:pt x="1731761" y="1163792"/>
                  </a:lnTo>
                  <a:close/>
                  <a:moveTo>
                    <a:pt x="59091" y="1404750"/>
                  </a:moveTo>
                  <a:cubicBezTo>
                    <a:pt x="80145" y="1360302"/>
                    <a:pt x="115236" y="1334568"/>
                    <a:pt x="164364" y="1322871"/>
                  </a:cubicBezTo>
                  <a:cubicBezTo>
                    <a:pt x="129273" y="1350944"/>
                    <a:pt x="94182" y="1376678"/>
                    <a:pt x="59091" y="1404750"/>
                  </a:cubicBezTo>
                  <a:close/>
                  <a:moveTo>
                    <a:pt x="131612" y="1285441"/>
                  </a:moveTo>
                  <a:cubicBezTo>
                    <a:pt x="187758" y="1243332"/>
                    <a:pt x="250921" y="1240992"/>
                    <a:pt x="316424" y="1264386"/>
                  </a:cubicBezTo>
                  <a:cubicBezTo>
                    <a:pt x="253261" y="1257368"/>
                    <a:pt x="192436" y="1266726"/>
                    <a:pt x="131612" y="1285441"/>
                  </a:cubicBezTo>
                  <a:close/>
                </a:path>
              </a:pathLst>
            </a:custGeom>
            <a:solidFill>
              <a:srgbClr val="565874"/>
            </a:solidFill>
            <a:ln w="23341" cap="flat">
              <a:noFill/>
              <a:prstDash val="solid"/>
              <a:miter/>
            </a:ln>
          </p:spPr>
          <p:txBody>
            <a:bodyPr rtlCol="0" anchor="ctr"/>
            <a:lstStyle/>
            <a:p>
              <a:pPr defTabSz="1219018">
                <a:defRPr/>
              </a:pPr>
              <a:endParaRPr lang="en-US" sz="1600" kern="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28" name="Freeform: Shape 9">
              <a:extLst>
                <a:ext uri="{FF2B5EF4-FFF2-40B4-BE49-F238E27FC236}">
                  <a16:creationId xmlns:a16="http://schemas.microsoft.com/office/drawing/2014/main" id="{85285BED-1BD3-0B43-BCB0-883FC6FF68A2}"/>
                </a:ext>
              </a:extLst>
            </p:cNvPr>
            <p:cNvSpPr/>
            <p:nvPr/>
          </p:nvSpPr>
          <p:spPr>
            <a:xfrm flipH="1">
              <a:off x="8677693" y="4183862"/>
              <a:ext cx="817193" cy="700451"/>
            </a:xfrm>
            <a:custGeom>
              <a:avLst/>
              <a:gdLst>
                <a:gd name="connsiteX0" fmla="*/ 52515 w 655031"/>
                <a:gd name="connsiteY0" fmla="*/ 534570 h 561455"/>
                <a:gd name="connsiteX1" fmla="*/ 43157 w 655031"/>
                <a:gd name="connsiteY1" fmla="*/ 525213 h 561455"/>
                <a:gd name="connsiteX2" fmla="*/ 78248 w 655031"/>
                <a:gd name="connsiteY2" fmla="*/ 490122 h 561455"/>
                <a:gd name="connsiteX3" fmla="*/ 270079 w 655031"/>
                <a:gd name="connsiteY3" fmla="*/ 349758 h 561455"/>
                <a:gd name="connsiteX4" fmla="*/ 548468 w 655031"/>
                <a:gd name="connsiteY4" fmla="*/ 104121 h 561455"/>
                <a:gd name="connsiteX5" fmla="*/ 553146 w 655031"/>
                <a:gd name="connsiteY5" fmla="*/ 57333 h 561455"/>
                <a:gd name="connsiteX6" fmla="*/ 606953 w 655031"/>
                <a:gd name="connsiteY6" fmla="*/ 69030 h 561455"/>
                <a:gd name="connsiteX7" fmla="*/ 635025 w 655031"/>
                <a:gd name="connsiteY7" fmla="*/ 87745 h 561455"/>
                <a:gd name="connsiteX8" fmla="*/ 525074 w 655031"/>
                <a:gd name="connsiteY8" fmla="*/ 164945 h 561455"/>
                <a:gd name="connsiteX9" fmla="*/ 167146 w 655031"/>
                <a:gd name="connsiteY9" fmla="*/ 469067 h 561455"/>
                <a:gd name="connsiteX10" fmla="*/ 52515 w 655031"/>
                <a:gd name="connsiteY10" fmla="*/ 534570 h 56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5031" h="561455">
                  <a:moveTo>
                    <a:pt x="52515" y="534570"/>
                  </a:moveTo>
                  <a:cubicBezTo>
                    <a:pt x="50176" y="532231"/>
                    <a:pt x="45497" y="527552"/>
                    <a:pt x="43157" y="525213"/>
                  </a:cubicBezTo>
                  <a:cubicBezTo>
                    <a:pt x="40818" y="499479"/>
                    <a:pt x="64212" y="497140"/>
                    <a:pt x="78248" y="490122"/>
                  </a:cubicBezTo>
                  <a:cubicBezTo>
                    <a:pt x="148430" y="452691"/>
                    <a:pt x="209255" y="398885"/>
                    <a:pt x="270079" y="349758"/>
                  </a:cubicBezTo>
                  <a:cubicBezTo>
                    <a:pt x="365994" y="270218"/>
                    <a:pt x="459570" y="188339"/>
                    <a:pt x="548468" y="104121"/>
                  </a:cubicBezTo>
                  <a:cubicBezTo>
                    <a:pt x="567183" y="85406"/>
                    <a:pt x="574201" y="73709"/>
                    <a:pt x="553146" y="57333"/>
                  </a:cubicBezTo>
                  <a:cubicBezTo>
                    <a:pt x="576540" y="40957"/>
                    <a:pt x="599934" y="31599"/>
                    <a:pt x="606953" y="69030"/>
                  </a:cubicBezTo>
                  <a:cubicBezTo>
                    <a:pt x="611631" y="87745"/>
                    <a:pt x="625668" y="83066"/>
                    <a:pt x="635025" y="87745"/>
                  </a:cubicBezTo>
                  <a:cubicBezTo>
                    <a:pt x="588237" y="101781"/>
                    <a:pt x="555486" y="132194"/>
                    <a:pt x="525074" y="164945"/>
                  </a:cubicBezTo>
                  <a:cubicBezTo>
                    <a:pt x="417461" y="279576"/>
                    <a:pt x="286455" y="366133"/>
                    <a:pt x="167146" y="469067"/>
                  </a:cubicBezTo>
                  <a:cubicBezTo>
                    <a:pt x="132055" y="499479"/>
                    <a:pt x="92285" y="515855"/>
                    <a:pt x="52515" y="534570"/>
                  </a:cubicBezTo>
                  <a:close/>
                </a:path>
              </a:pathLst>
            </a:custGeom>
            <a:solidFill>
              <a:srgbClr val="6D6A6A"/>
            </a:solidFill>
            <a:ln w="23341" cap="flat">
              <a:noFill/>
              <a:prstDash val="solid"/>
              <a:miter/>
            </a:ln>
          </p:spPr>
          <p:txBody>
            <a:bodyPr rtlCol="0" anchor="ctr"/>
            <a:lstStyle/>
            <a:p>
              <a:pPr defTabSz="1219018">
                <a:defRPr/>
              </a:pPr>
              <a:endParaRPr lang="en-US" sz="1600" kern="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29" name="Freeform: Shape 46">
              <a:extLst>
                <a:ext uri="{FF2B5EF4-FFF2-40B4-BE49-F238E27FC236}">
                  <a16:creationId xmlns:a16="http://schemas.microsoft.com/office/drawing/2014/main" id="{F76ECD47-2140-C542-879C-555327D2160E}"/>
                </a:ext>
              </a:extLst>
            </p:cNvPr>
            <p:cNvSpPr/>
            <p:nvPr/>
          </p:nvSpPr>
          <p:spPr>
            <a:xfrm flipH="1">
              <a:off x="9315548" y="4337390"/>
              <a:ext cx="1685621" cy="2520611"/>
            </a:xfrm>
            <a:custGeom>
              <a:avLst/>
              <a:gdLst>
                <a:gd name="connsiteX0" fmla="*/ 1627980 w 1685621"/>
                <a:gd name="connsiteY0" fmla="*/ 84 h 2520611"/>
                <a:gd name="connsiteX1" fmla="*/ 1574717 w 1685621"/>
                <a:gd name="connsiteY1" fmla="*/ 37660 h 2520611"/>
                <a:gd name="connsiteX2" fmla="*/ 1542612 w 1685621"/>
                <a:gd name="connsiteY2" fmla="*/ 55172 h 2520611"/>
                <a:gd name="connsiteX3" fmla="*/ 786709 w 1685621"/>
                <a:gd name="connsiteY3" fmla="*/ 98950 h 2520611"/>
                <a:gd name="connsiteX4" fmla="*/ 742931 w 1685621"/>
                <a:gd name="connsiteY4" fmla="*/ 125217 h 2520611"/>
                <a:gd name="connsiteX5" fmla="*/ 83339 w 1685621"/>
                <a:gd name="connsiteY5" fmla="*/ 455012 h 2520611"/>
                <a:gd name="connsiteX6" fmla="*/ 59991 w 1685621"/>
                <a:gd name="connsiteY6" fmla="*/ 513383 h 2520611"/>
                <a:gd name="connsiteX7" fmla="*/ 59991 w 1685621"/>
                <a:gd name="connsiteY7" fmla="*/ 600939 h 2520611"/>
                <a:gd name="connsiteX8" fmla="*/ 39561 w 1685621"/>
                <a:gd name="connsiteY8" fmla="*/ 673903 h 2520611"/>
                <a:gd name="connsiteX9" fmla="*/ 16213 w 1685621"/>
                <a:gd name="connsiteY9" fmla="*/ 811075 h 2520611"/>
                <a:gd name="connsiteX10" fmla="*/ 65827 w 1685621"/>
                <a:gd name="connsiteY10" fmla="*/ 869446 h 2520611"/>
                <a:gd name="connsiteX11" fmla="*/ 100850 w 1685621"/>
                <a:gd name="connsiteY11" fmla="*/ 951165 h 2520611"/>
                <a:gd name="connsiteX12" fmla="*/ 92095 w 1685621"/>
                <a:gd name="connsiteY12" fmla="*/ 1301391 h 2520611"/>
                <a:gd name="connsiteX13" fmla="*/ 89177 w 1685621"/>
                <a:gd name="connsiteY13" fmla="*/ 1318901 h 2520611"/>
                <a:gd name="connsiteX14" fmla="*/ 89177 w 1685621"/>
                <a:gd name="connsiteY14" fmla="*/ 1642861 h 2520611"/>
                <a:gd name="connsiteX15" fmla="*/ 83339 w 1685621"/>
                <a:gd name="connsiteY15" fmla="*/ 1823811 h 2520611"/>
                <a:gd name="connsiteX16" fmla="*/ 112525 w 1685621"/>
                <a:gd name="connsiteY16" fmla="*/ 2083561 h 2520611"/>
                <a:gd name="connsiteX17" fmla="*/ 141710 w 1685621"/>
                <a:gd name="connsiteY17" fmla="*/ 2255756 h 2520611"/>
                <a:gd name="connsiteX18" fmla="*/ 179651 w 1685621"/>
                <a:gd name="connsiteY18" fmla="*/ 2468809 h 2520611"/>
                <a:gd name="connsiteX19" fmla="*/ 190396 w 1685621"/>
                <a:gd name="connsiteY19" fmla="*/ 2520611 h 2520611"/>
                <a:gd name="connsiteX20" fmla="*/ 810748 w 1685621"/>
                <a:gd name="connsiteY20" fmla="*/ 2520611 h 2520611"/>
                <a:gd name="connsiteX21" fmla="*/ 815894 w 1685621"/>
                <a:gd name="connsiteY21" fmla="*/ 2448379 h 2520611"/>
                <a:gd name="connsiteX22" fmla="*/ 938474 w 1685621"/>
                <a:gd name="connsiteY22" fmla="*/ 1864670 h 2520611"/>
                <a:gd name="connsiteX23" fmla="*/ 909288 w 1685621"/>
                <a:gd name="connsiteY23" fmla="*/ 2150687 h 2520611"/>
                <a:gd name="connsiteX24" fmla="*/ 877183 w 1685621"/>
                <a:gd name="connsiteY24" fmla="*/ 2413356 h 2520611"/>
                <a:gd name="connsiteX25" fmla="*/ 893646 w 1685621"/>
                <a:gd name="connsiteY25" fmla="*/ 2482307 h 2520611"/>
                <a:gd name="connsiteX26" fmla="*/ 897815 w 1685621"/>
                <a:gd name="connsiteY26" fmla="*/ 2520611 h 2520611"/>
                <a:gd name="connsiteX27" fmla="*/ 1572409 w 1685621"/>
                <a:gd name="connsiteY27" fmla="*/ 2520611 h 2520611"/>
                <a:gd name="connsiteX28" fmla="*/ 1572436 w 1685621"/>
                <a:gd name="connsiteY28" fmla="*/ 2513272 h 2520611"/>
                <a:gd name="connsiteX29" fmla="*/ 1586390 w 1685621"/>
                <a:gd name="connsiteY29" fmla="*/ 2004760 h 2520611"/>
                <a:gd name="connsiteX30" fmla="*/ 1420034 w 1685621"/>
                <a:gd name="connsiteY30" fmla="*/ 1067907 h 2520611"/>
                <a:gd name="connsiteX31" fmla="*/ 1446300 w 1685621"/>
                <a:gd name="connsiteY31" fmla="*/ 837342 h 2520611"/>
                <a:gd name="connsiteX32" fmla="*/ 1431707 w 1685621"/>
                <a:gd name="connsiteY32" fmla="*/ 539650 h 2520611"/>
                <a:gd name="connsiteX33" fmla="*/ 1571798 w 1685621"/>
                <a:gd name="connsiteY33" fmla="*/ 510465 h 2520611"/>
                <a:gd name="connsiteX34" fmla="*/ 1560124 w 1685621"/>
                <a:gd name="connsiteY34" fmla="*/ 490035 h 2520611"/>
                <a:gd name="connsiteX35" fmla="*/ 1533857 w 1685621"/>
                <a:gd name="connsiteY35" fmla="*/ 490035 h 2520611"/>
                <a:gd name="connsiteX36" fmla="*/ 1417115 w 1685621"/>
                <a:gd name="connsiteY36" fmla="*/ 405398 h 2520611"/>
                <a:gd name="connsiteX37" fmla="*/ 1405441 w 1685621"/>
                <a:gd name="connsiteY37" fmla="*/ 338270 h 2520611"/>
                <a:gd name="connsiteX38" fmla="*/ 1414197 w 1685621"/>
                <a:gd name="connsiteY38" fmla="*/ 241958 h 2520611"/>
                <a:gd name="connsiteX39" fmla="*/ 1586390 w 1685621"/>
                <a:gd name="connsiteY39" fmla="*/ 133973 h 2520611"/>
                <a:gd name="connsiteX40" fmla="*/ 1636006 w 1685621"/>
                <a:gd name="connsiteY40" fmla="*/ 43497 h 2520611"/>
                <a:gd name="connsiteX41" fmla="*/ 1671029 w 1685621"/>
                <a:gd name="connsiteY41" fmla="*/ 37660 h 2520611"/>
                <a:gd name="connsiteX42" fmla="*/ 1685621 w 1685621"/>
                <a:gd name="connsiteY42" fmla="*/ 25987 h 2520611"/>
                <a:gd name="connsiteX43" fmla="*/ 1627980 w 1685621"/>
                <a:gd name="connsiteY43" fmla="*/ 84 h 252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85621" h="2520611">
                  <a:moveTo>
                    <a:pt x="1627980" y="84"/>
                  </a:moveTo>
                  <a:cubicBezTo>
                    <a:pt x="1609009" y="-1010"/>
                    <a:pt x="1590768" y="8475"/>
                    <a:pt x="1574717" y="37660"/>
                  </a:cubicBezTo>
                  <a:cubicBezTo>
                    <a:pt x="1568879" y="49335"/>
                    <a:pt x="1557205" y="52253"/>
                    <a:pt x="1542612" y="55172"/>
                  </a:cubicBezTo>
                  <a:cubicBezTo>
                    <a:pt x="1414197" y="66846"/>
                    <a:pt x="795464" y="136891"/>
                    <a:pt x="786709" y="98950"/>
                  </a:cubicBezTo>
                  <a:cubicBezTo>
                    <a:pt x="777954" y="104788"/>
                    <a:pt x="760441" y="116461"/>
                    <a:pt x="742931" y="125217"/>
                  </a:cubicBezTo>
                  <a:cubicBezTo>
                    <a:pt x="532795" y="253633"/>
                    <a:pt x="328497" y="393723"/>
                    <a:pt x="83339" y="455012"/>
                  </a:cubicBezTo>
                  <a:cubicBezTo>
                    <a:pt x="57072" y="466687"/>
                    <a:pt x="68747" y="495872"/>
                    <a:pt x="59991" y="513383"/>
                  </a:cubicBezTo>
                  <a:cubicBezTo>
                    <a:pt x="51235" y="542568"/>
                    <a:pt x="45399" y="574673"/>
                    <a:pt x="59991" y="600939"/>
                  </a:cubicBezTo>
                  <a:cubicBezTo>
                    <a:pt x="86257" y="638880"/>
                    <a:pt x="65827" y="653473"/>
                    <a:pt x="39561" y="673903"/>
                  </a:cubicBezTo>
                  <a:cubicBezTo>
                    <a:pt x="-1299" y="706008"/>
                    <a:pt x="-12972" y="767297"/>
                    <a:pt x="16213" y="811075"/>
                  </a:cubicBezTo>
                  <a:cubicBezTo>
                    <a:pt x="30806" y="831505"/>
                    <a:pt x="48317" y="854853"/>
                    <a:pt x="65827" y="869446"/>
                  </a:cubicBezTo>
                  <a:cubicBezTo>
                    <a:pt x="95013" y="892794"/>
                    <a:pt x="97932" y="916142"/>
                    <a:pt x="100850" y="951165"/>
                  </a:cubicBezTo>
                  <a:cubicBezTo>
                    <a:pt x="103769" y="1067907"/>
                    <a:pt x="51235" y="1184649"/>
                    <a:pt x="92095" y="1301391"/>
                  </a:cubicBezTo>
                  <a:cubicBezTo>
                    <a:pt x="95013" y="1307228"/>
                    <a:pt x="92095" y="1313065"/>
                    <a:pt x="89177" y="1318901"/>
                  </a:cubicBezTo>
                  <a:cubicBezTo>
                    <a:pt x="59991" y="1426889"/>
                    <a:pt x="57072" y="1534874"/>
                    <a:pt x="89177" y="1642861"/>
                  </a:cubicBezTo>
                  <a:cubicBezTo>
                    <a:pt x="106688" y="1704150"/>
                    <a:pt x="95013" y="1765440"/>
                    <a:pt x="83339" y="1823811"/>
                  </a:cubicBezTo>
                  <a:cubicBezTo>
                    <a:pt x="62909" y="1914286"/>
                    <a:pt x="71665" y="1998924"/>
                    <a:pt x="112525" y="2083561"/>
                  </a:cubicBezTo>
                  <a:cubicBezTo>
                    <a:pt x="138791" y="2136095"/>
                    <a:pt x="150466" y="2191547"/>
                    <a:pt x="141710" y="2255756"/>
                  </a:cubicBezTo>
                  <a:cubicBezTo>
                    <a:pt x="132954" y="2328719"/>
                    <a:pt x="159221" y="2398764"/>
                    <a:pt x="179651" y="2468809"/>
                  </a:cubicBezTo>
                  <a:lnTo>
                    <a:pt x="190396" y="2520611"/>
                  </a:lnTo>
                  <a:lnTo>
                    <a:pt x="810748" y="2520611"/>
                  </a:lnTo>
                  <a:lnTo>
                    <a:pt x="815894" y="2448379"/>
                  </a:lnTo>
                  <a:cubicBezTo>
                    <a:pt x="824650" y="2302452"/>
                    <a:pt x="883021" y="1996005"/>
                    <a:pt x="938474" y="1864670"/>
                  </a:cubicBezTo>
                  <a:cubicBezTo>
                    <a:pt x="932636" y="1867589"/>
                    <a:pt x="923881" y="2066050"/>
                    <a:pt x="909288" y="2150687"/>
                  </a:cubicBezTo>
                  <a:cubicBezTo>
                    <a:pt x="894695" y="2249918"/>
                    <a:pt x="883021" y="2317045"/>
                    <a:pt x="877183" y="2413356"/>
                  </a:cubicBezTo>
                  <a:cubicBezTo>
                    <a:pt x="884479" y="2435246"/>
                    <a:pt x="889769" y="2458412"/>
                    <a:pt x="893646" y="2482307"/>
                  </a:cubicBezTo>
                  <a:lnTo>
                    <a:pt x="897815" y="2520611"/>
                  </a:lnTo>
                  <a:lnTo>
                    <a:pt x="1572409" y="2520611"/>
                  </a:lnTo>
                  <a:lnTo>
                    <a:pt x="1572436" y="2513272"/>
                  </a:lnTo>
                  <a:cubicBezTo>
                    <a:pt x="1577088" y="2344589"/>
                    <a:pt x="1590768" y="2175496"/>
                    <a:pt x="1586390" y="2004760"/>
                  </a:cubicBezTo>
                  <a:cubicBezTo>
                    <a:pt x="1577635" y="1683720"/>
                    <a:pt x="1516346" y="1371436"/>
                    <a:pt x="1420034" y="1067907"/>
                  </a:cubicBezTo>
                  <a:cubicBezTo>
                    <a:pt x="1402522" y="1059151"/>
                    <a:pt x="1431707" y="907387"/>
                    <a:pt x="1446300" y="837342"/>
                  </a:cubicBezTo>
                  <a:cubicBezTo>
                    <a:pt x="1463812" y="743949"/>
                    <a:pt x="1463812" y="638880"/>
                    <a:pt x="1431707" y="539650"/>
                  </a:cubicBezTo>
                  <a:cubicBezTo>
                    <a:pt x="1481323" y="533813"/>
                    <a:pt x="1533857" y="554243"/>
                    <a:pt x="1571798" y="510465"/>
                  </a:cubicBezTo>
                  <a:cubicBezTo>
                    <a:pt x="1574717" y="498790"/>
                    <a:pt x="1568879" y="492954"/>
                    <a:pt x="1560124" y="490035"/>
                  </a:cubicBezTo>
                  <a:cubicBezTo>
                    <a:pt x="1551369" y="487117"/>
                    <a:pt x="1542612" y="487117"/>
                    <a:pt x="1533857" y="490035"/>
                  </a:cubicBezTo>
                  <a:cubicBezTo>
                    <a:pt x="1449220" y="498790"/>
                    <a:pt x="1437545" y="490035"/>
                    <a:pt x="1417115" y="405398"/>
                  </a:cubicBezTo>
                  <a:cubicBezTo>
                    <a:pt x="1411277" y="382048"/>
                    <a:pt x="1408359" y="361620"/>
                    <a:pt x="1405441" y="338270"/>
                  </a:cubicBezTo>
                  <a:cubicBezTo>
                    <a:pt x="1402522" y="306167"/>
                    <a:pt x="1390849" y="271144"/>
                    <a:pt x="1414197" y="241958"/>
                  </a:cubicBezTo>
                  <a:cubicBezTo>
                    <a:pt x="1460893" y="186507"/>
                    <a:pt x="1513427" y="145647"/>
                    <a:pt x="1586390" y="133973"/>
                  </a:cubicBezTo>
                  <a:cubicBezTo>
                    <a:pt x="1668111" y="122298"/>
                    <a:pt x="1673947" y="116461"/>
                    <a:pt x="1636006" y="43497"/>
                  </a:cubicBezTo>
                  <a:cubicBezTo>
                    <a:pt x="1647681" y="34742"/>
                    <a:pt x="1659354" y="40579"/>
                    <a:pt x="1671029" y="37660"/>
                  </a:cubicBezTo>
                  <a:cubicBezTo>
                    <a:pt x="1676866" y="34742"/>
                    <a:pt x="1682703" y="31824"/>
                    <a:pt x="1685621" y="25987"/>
                  </a:cubicBezTo>
                  <a:cubicBezTo>
                    <a:pt x="1666651" y="12853"/>
                    <a:pt x="1646951" y="1179"/>
                    <a:pt x="1627980" y="84"/>
                  </a:cubicBezTo>
                  <a:close/>
                </a:path>
              </a:pathLst>
            </a:custGeom>
            <a:solidFill>
              <a:srgbClr val="565874"/>
            </a:solidFill>
            <a:ln w="23341" cap="flat">
              <a:noFill/>
              <a:prstDash val="solid"/>
              <a:miter/>
            </a:ln>
          </p:spPr>
          <p:txBody>
            <a:bodyPr wrap="square" rtlCol="0" anchor="ctr">
              <a:noAutofit/>
            </a:bodyPr>
            <a:lstStyle/>
            <a:p>
              <a:pPr defTabSz="1219018">
                <a:defRPr/>
              </a:pPr>
              <a:endParaRPr lang="en-US" sz="1600" kern="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30" name="Freeform: Shape 12">
              <a:extLst>
                <a:ext uri="{FF2B5EF4-FFF2-40B4-BE49-F238E27FC236}">
                  <a16:creationId xmlns:a16="http://schemas.microsoft.com/office/drawing/2014/main" id="{A4A3FE07-6A40-3742-8CA2-2E88978701A3}"/>
                </a:ext>
              </a:extLst>
            </p:cNvPr>
            <p:cNvSpPr/>
            <p:nvPr/>
          </p:nvSpPr>
          <p:spPr>
            <a:xfrm flipH="1">
              <a:off x="9700710" y="1752616"/>
              <a:ext cx="963121" cy="817193"/>
            </a:xfrm>
            <a:custGeom>
              <a:avLst/>
              <a:gdLst>
                <a:gd name="connsiteX0" fmla="*/ 49058 w 772001"/>
                <a:gd name="connsiteY0" fmla="*/ 434054 h 655031"/>
                <a:gd name="connsiteX1" fmla="*/ 105204 w 772001"/>
                <a:gd name="connsiteY1" fmla="*/ 160344 h 655031"/>
                <a:gd name="connsiteX2" fmla="*/ 233871 w 772001"/>
                <a:gd name="connsiteY2" fmla="*/ 85484 h 655031"/>
                <a:gd name="connsiteX3" fmla="*/ 285338 w 772001"/>
                <a:gd name="connsiteY3" fmla="*/ 69108 h 655031"/>
                <a:gd name="connsiteX4" fmla="*/ 399968 w 772001"/>
                <a:gd name="connsiteY4" fmla="*/ 57411 h 655031"/>
                <a:gd name="connsiteX5" fmla="*/ 552029 w 772001"/>
                <a:gd name="connsiteY5" fmla="*/ 104199 h 655031"/>
                <a:gd name="connsiteX6" fmla="*/ 736842 w 772001"/>
                <a:gd name="connsiteY6" fmla="*/ 314745 h 655031"/>
                <a:gd name="connsiteX7" fmla="*/ 701751 w 772001"/>
                <a:gd name="connsiteY7" fmla="*/ 424697 h 655031"/>
                <a:gd name="connsiteX8" fmla="*/ 666660 w 772001"/>
                <a:gd name="connsiteY8" fmla="*/ 452769 h 655031"/>
                <a:gd name="connsiteX9" fmla="*/ 495883 w 772001"/>
                <a:gd name="connsiteY9" fmla="*/ 396624 h 655031"/>
                <a:gd name="connsiteX10" fmla="*/ 360198 w 772001"/>
                <a:gd name="connsiteY10" fmla="*/ 431715 h 655031"/>
                <a:gd name="connsiteX11" fmla="*/ 275980 w 772001"/>
                <a:gd name="connsiteY11" fmla="*/ 499557 h 655031"/>
                <a:gd name="connsiteX12" fmla="*/ 236210 w 772001"/>
                <a:gd name="connsiteY12" fmla="*/ 541667 h 655031"/>
                <a:gd name="connsiteX13" fmla="*/ 231531 w 772001"/>
                <a:gd name="connsiteY13" fmla="*/ 576758 h 655031"/>
                <a:gd name="connsiteX14" fmla="*/ 198780 w 772001"/>
                <a:gd name="connsiteY14" fmla="*/ 616527 h 655031"/>
                <a:gd name="connsiteX15" fmla="*/ 175386 w 772001"/>
                <a:gd name="connsiteY15" fmla="*/ 576758 h 655031"/>
                <a:gd name="connsiteX16" fmla="*/ 53737 w 772001"/>
                <a:gd name="connsiteY16" fmla="*/ 478503 h 655031"/>
                <a:gd name="connsiteX17" fmla="*/ 49058 w 772001"/>
                <a:gd name="connsiteY17" fmla="*/ 434054 h 65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2001" h="655031">
                  <a:moveTo>
                    <a:pt x="49058" y="434054"/>
                  </a:moveTo>
                  <a:cubicBezTo>
                    <a:pt x="28004" y="335799"/>
                    <a:pt x="65434" y="244563"/>
                    <a:pt x="105204" y="160344"/>
                  </a:cubicBezTo>
                  <a:cubicBezTo>
                    <a:pt x="123919" y="118235"/>
                    <a:pt x="173046" y="80805"/>
                    <a:pt x="233871" y="85484"/>
                  </a:cubicBezTo>
                  <a:cubicBezTo>
                    <a:pt x="254925" y="87823"/>
                    <a:pt x="268962" y="83144"/>
                    <a:pt x="285338" y="69108"/>
                  </a:cubicBezTo>
                  <a:cubicBezTo>
                    <a:pt x="318089" y="43375"/>
                    <a:pt x="353180" y="31678"/>
                    <a:pt x="399968" y="57411"/>
                  </a:cubicBezTo>
                  <a:cubicBezTo>
                    <a:pt x="446756" y="80805"/>
                    <a:pt x="502902" y="83144"/>
                    <a:pt x="552029" y="104199"/>
                  </a:cubicBezTo>
                  <a:cubicBezTo>
                    <a:pt x="650284" y="143969"/>
                    <a:pt x="708769" y="216490"/>
                    <a:pt x="736842" y="314745"/>
                  </a:cubicBezTo>
                  <a:cubicBezTo>
                    <a:pt x="748539" y="356854"/>
                    <a:pt x="736842" y="396624"/>
                    <a:pt x="701751" y="424697"/>
                  </a:cubicBezTo>
                  <a:cubicBezTo>
                    <a:pt x="692393" y="438733"/>
                    <a:pt x="683035" y="450430"/>
                    <a:pt x="666660" y="452769"/>
                  </a:cubicBezTo>
                  <a:cubicBezTo>
                    <a:pt x="605835" y="448091"/>
                    <a:pt x="547350" y="434054"/>
                    <a:pt x="495883" y="396624"/>
                  </a:cubicBezTo>
                  <a:cubicBezTo>
                    <a:pt x="442077" y="356854"/>
                    <a:pt x="385932" y="373230"/>
                    <a:pt x="360198" y="431715"/>
                  </a:cubicBezTo>
                  <a:cubicBezTo>
                    <a:pt x="343823" y="469145"/>
                    <a:pt x="322768" y="499557"/>
                    <a:pt x="275980" y="499557"/>
                  </a:cubicBezTo>
                  <a:cubicBezTo>
                    <a:pt x="247907" y="499557"/>
                    <a:pt x="236210" y="515933"/>
                    <a:pt x="236210" y="541667"/>
                  </a:cubicBezTo>
                  <a:cubicBezTo>
                    <a:pt x="236210" y="553364"/>
                    <a:pt x="236210" y="565061"/>
                    <a:pt x="231531" y="576758"/>
                  </a:cubicBezTo>
                  <a:cubicBezTo>
                    <a:pt x="226853" y="595473"/>
                    <a:pt x="217495" y="616527"/>
                    <a:pt x="198780" y="616527"/>
                  </a:cubicBezTo>
                  <a:cubicBezTo>
                    <a:pt x="177725" y="616527"/>
                    <a:pt x="177725" y="593133"/>
                    <a:pt x="175386" y="576758"/>
                  </a:cubicBezTo>
                  <a:cubicBezTo>
                    <a:pt x="161349" y="511254"/>
                    <a:pt x="109883" y="492539"/>
                    <a:pt x="53737" y="478503"/>
                  </a:cubicBezTo>
                  <a:cubicBezTo>
                    <a:pt x="39701" y="466806"/>
                    <a:pt x="46719" y="450430"/>
                    <a:pt x="49058" y="434054"/>
                  </a:cubicBezTo>
                  <a:close/>
                </a:path>
              </a:pathLst>
            </a:custGeom>
            <a:solidFill>
              <a:srgbClr val="0D0402"/>
            </a:solidFill>
            <a:ln w="23341" cap="flat">
              <a:noFill/>
              <a:prstDash val="solid"/>
              <a:miter/>
            </a:ln>
          </p:spPr>
          <p:txBody>
            <a:bodyPr rtlCol="0" anchor="ctr"/>
            <a:lstStyle/>
            <a:p>
              <a:pPr defTabSz="1219018">
                <a:defRPr/>
              </a:pPr>
              <a:endParaRPr lang="en-US" sz="1600" kern="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31" name="Freeform: Shape 13">
              <a:extLst>
                <a:ext uri="{FF2B5EF4-FFF2-40B4-BE49-F238E27FC236}">
                  <a16:creationId xmlns:a16="http://schemas.microsoft.com/office/drawing/2014/main" id="{A7076694-D8C6-4E48-BD85-436CC0A1D0B9}"/>
                </a:ext>
              </a:extLst>
            </p:cNvPr>
            <p:cNvSpPr/>
            <p:nvPr/>
          </p:nvSpPr>
          <p:spPr>
            <a:xfrm flipH="1">
              <a:off x="10385635" y="2284266"/>
              <a:ext cx="291855" cy="642080"/>
            </a:xfrm>
            <a:custGeom>
              <a:avLst/>
              <a:gdLst>
                <a:gd name="connsiteX0" fmla="*/ 57668 w 233939"/>
                <a:gd name="connsiteY0" fmla="*/ 42994 h 514667"/>
                <a:gd name="connsiteX1" fmla="*/ 67026 w 233939"/>
                <a:gd name="connsiteY1" fmla="*/ 54691 h 514667"/>
                <a:gd name="connsiteX2" fmla="*/ 116153 w 233939"/>
                <a:gd name="connsiteY2" fmla="*/ 255880 h 514667"/>
                <a:gd name="connsiteX3" fmla="*/ 155923 w 233939"/>
                <a:gd name="connsiteY3" fmla="*/ 297989 h 514667"/>
                <a:gd name="connsiteX4" fmla="*/ 191014 w 233939"/>
                <a:gd name="connsiteY4" fmla="*/ 302668 h 514667"/>
                <a:gd name="connsiteX5" fmla="*/ 160601 w 233939"/>
                <a:gd name="connsiteY5" fmla="*/ 321383 h 514667"/>
                <a:gd name="connsiteX6" fmla="*/ 116153 w 233939"/>
                <a:gd name="connsiteY6" fmla="*/ 300328 h 514667"/>
                <a:gd name="connsiteX7" fmla="*/ 102117 w 233939"/>
                <a:gd name="connsiteY7" fmla="*/ 384547 h 514667"/>
                <a:gd name="connsiteX8" fmla="*/ 76383 w 233939"/>
                <a:gd name="connsiteY8" fmla="*/ 473444 h 514667"/>
                <a:gd name="connsiteX9" fmla="*/ 67026 w 233939"/>
                <a:gd name="connsiteY9" fmla="*/ 466426 h 514667"/>
                <a:gd name="connsiteX10" fmla="*/ 99777 w 233939"/>
                <a:gd name="connsiteY10" fmla="*/ 272255 h 514667"/>
                <a:gd name="connsiteX11" fmla="*/ 81062 w 233939"/>
                <a:gd name="connsiteY11" fmla="*/ 183358 h 514667"/>
                <a:gd name="connsiteX12" fmla="*/ 57668 w 233939"/>
                <a:gd name="connsiteY12" fmla="*/ 42994 h 51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39" h="514667">
                  <a:moveTo>
                    <a:pt x="57668" y="42994"/>
                  </a:moveTo>
                  <a:cubicBezTo>
                    <a:pt x="64686" y="50013"/>
                    <a:pt x="64686" y="50013"/>
                    <a:pt x="67026" y="54691"/>
                  </a:cubicBezTo>
                  <a:cubicBezTo>
                    <a:pt x="24916" y="131892"/>
                    <a:pt x="97438" y="136570"/>
                    <a:pt x="116153" y="255880"/>
                  </a:cubicBezTo>
                  <a:cubicBezTo>
                    <a:pt x="118492" y="274595"/>
                    <a:pt x="137207" y="295649"/>
                    <a:pt x="155923" y="297989"/>
                  </a:cubicBezTo>
                  <a:cubicBezTo>
                    <a:pt x="167620" y="300328"/>
                    <a:pt x="179317" y="302668"/>
                    <a:pt x="191014" y="302668"/>
                  </a:cubicBezTo>
                  <a:cubicBezTo>
                    <a:pt x="214408" y="302668"/>
                    <a:pt x="172298" y="326062"/>
                    <a:pt x="160601" y="321383"/>
                  </a:cubicBezTo>
                  <a:cubicBezTo>
                    <a:pt x="139547" y="314365"/>
                    <a:pt x="123171" y="305007"/>
                    <a:pt x="116153" y="300328"/>
                  </a:cubicBezTo>
                  <a:cubicBezTo>
                    <a:pt x="106795" y="295649"/>
                    <a:pt x="106795" y="358813"/>
                    <a:pt x="102117" y="384547"/>
                  </a:cubicBezTo>
                  <a:cubicBezTo>
                    <a:pt x="95098" y="421977"/>
                    <a:pt x="88080" y="440692"/>
                    <a:pt x="76383" y="473444"/>
                  </a:cubicBezTo>
                  <a:cubicBezTo>
                    <a:pt x="71704" y="464086"/>
                    <a:pt x="78723" y="473444"/>
                    <a:pt x="67026" y="466426"/>
                  </a:cubicBezTo>
                  <a:cubicBezTo>
                    <a:pt x="90420" y="398583"/>
                    <a:pt x="99777" y="340098"/>
                    <a:pt x="99777" y="272255"/>
                  </a:cubicBezTo>
                  <a:cubicBezTo>
                    <a:pt x="99777" y="244183"/>
                    <a:pt x="95098" y="204413"/>
                    <a:pt x="81062" y="183358"/>
                  </a:cubicBezTo>
                  <a:cubicBezTo>
                    <a:pt x="36613" y="122534"/>
                    <a:pt x="34274" y="96801"/>
                    <a:pt x="57668" y="42994"/>
                  </a:cubicBezTo>
                  <a:close/>
                </a:path>
              </a:pathLst>
            </a:custGeom>
            <a:solidFill>
              <a:srgbClr val="9F9E9E"/>
            </a:solidFill>
            <a:ln w="23341" cap="flat">
              <a:noFill/>
              <a:prstDash val="solid"/>
              <a:miter/>
            </a:ln>
          </p:spPr>
          <p:txBody>
            <a:bodyPr rtlCol="0" anchor="ctr"/>
            <a:lstStyle/>
            <a:p>
              <a:pPr defTabSz="1219018">
                <a:defRPr/>
              </a:pPr>
              <a:endParaRPr lang="en-US" sz="1600" kern="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32" name="Freeform: Shape 14">
              <a:extLst>
                <a:ext uri="{FF2B5EF4-FFF2-40B4-BE49-F238E27FC236}">
                  <a16:creationId xmlns:a16="http://schemas.microsoft.com/office/drawing/2014/main" id="{2431F33E-5D1A-5E45-8DD5-DCC4D47A443F}"/>
                </a:ext>
              </a:extLst>
            </p:cNvPr>
            <p:cNvSpPr/>
            <p:nvPr/>
          </p:nvSpPr>
          <p:spPr>
            <a:xfrm flipH="1">
              <a:off x="10889749" y="4657044"/>
              <a:ext cx="583710" cy="262669"/>
            </a:xfrm>
            <a:custGeom>
              <a:avLst/>
              <a:gdLst>
                <a:gd name="connsiteX0" fmla="*/ 42994 w 467879"/>
                <a:gd name="connsiteY0" fmla="*/ 45334 h 210545"/>
                <a:gd name="connsiteX1" fmla="*/ 61710 w 467879"/>
                <a:gd name="connsiteY1" fmla="*/ 42994 h 210545"/>
                <a:gd name="connsiteX2" fmla="*/ 108498 w 467879"/>
                <a:gd name="connsiteY2" fmla="*/ 134231 h 210545"/>
                <a:gd name="connsiteX3" fmla="*/ 234825 w 467879"/>
                <a:gd name="connsiteY3" fmla="*/ 162304 h 210545"/>
                <a:gd name="connsiteX4" fmla="*/ 400922 w 467879"/>
                <a:gd name="connsiteY4" fmla="*/ 117855 h 210545"/>
                <a:gd name="connsiteX5" fmla="*/ 440692 w 467879"/>
                <a:gd name="connsiteY5" fmla="*/ 110837 h 210545"/>
                <a:gd name="connsiteX6" fmla="*/ 426656 w 467879"/>
                <a:gd name="connsiteY6" fmla="*/ 155286 h 210545"/>
                <a:gd name="connsiteX7" fmla="*/ 405601 w 467879"/>
                <a:gd name="connsiteY7" fmla="*/ 127213 h 210545"/>
                <a:gd name="connsiteX8" fmla="*/ 239504 w 467879"/>
                <a:gd name="connsiteY8" fmla="*/ 178680 h 210545"/>
                <a:gd name="connsiteX9" fmla="*/ 99140 w 467879"/>
                <a:gd name="connsiteY9" fmla="*/ 145928 h 210545"/>
                <a:gd name="connsiteX10" fmla="*/ 57031 w 467879"/>
                <a:gd name="connsiteY10" fmla="*/ 75746 h 210545"/>
                <a:gd name="connsiteX11" fmla="*/ 42994 w 467879"/>
                <a:gd name="connsiteY11" fmla="*/ 45334 h 21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7879" h="210545">
                  <a:moveTo>
                    <a:pt x="42994" y="45334"/>
                  </a:moveTo>
                  <a:cubicBezTo>
                    <a:pt x="57031" y="45334"/>
                    <a:pt x="57031" y="45334"/>
                    <a:pt x="61710" y="42994"/>
                  </a:cubicBezTo>
                  <a:cubicBezTo>
                    <a:pt x="78085" y="85104"/>
                    <a:pt x="87443" y="108498"/>
                    <a:pt x="108498" y="134231"/>
                  </a:cubicBezTo>
                  <a:cubicBezTo>
                    <a:pt x="150607" y="188037"/>
                    <a:pt x="190377" y="181019"/>
                    <a:pt x="234825" y="162304"/>
                  </a:cubicBezTo>
                  <a:cubicBezTo>
                    <a:pt x="290971" y="141249"/>
                    <a:pt x="342437" y="124873"/>
                    <a:pt x="400922" y="117855"/>
                  </a:cubicBezTo>
                  <a:cubicBezTo>
                    <a:pt x="417298" y="115516"/>
                    <a:pt x="431335" y="113176"/>
                    <a:pt x="440692" y="110837"/>
                  </a:cubicBezTo>
                  <a:cubicBezTo>
                    <a:pt x="424316" y="129552"/>
                    <a:pt x="431335" y="141249"/>
                    <a:pt x="426656" y="155286"/>
                  </a:cubicBezTo>
                  <a:cubicBezTo>
                    <a:pt x="428995" y="131892"/>
                    <a:pt x="426656" y="122534"/>
                    <a:pt x="405601" y="127213"/>
                  </a:cubicBezTo>
                  <a:cubicBezTo>
                    <a:pt x="342437" y="141249"/>
                    <a:pt x="295649" y="155286"/>
                    <a:pt x="239504" y="178680"/>
                  </a:cubicBezTo>
                  <a:cubicBezTo>
                    <a:pt x="204413" y="190377"/>
                    <a:pt x="145928" y="209092"/>
                    <a:pt x="99140" y="145928"/>
                  </a:cubicBezTo>
                  <a:cubicBezTo>
                    <a:pt x="78085" y="115516"/>
                    <a:pt x="73407" y="103819"/>
                    <a:pt x="57031" y="75746"/>
                  </a:cubicBezTo>
                  <a:cubicBezTo>
                    <a:pt x="52352" y="64049"/>
                    <a:pt x="54691" y="57031"/>
                    <a:pt x="42994" y="45334"/>
                  </a:cubicBezTo>
                  <a:close/>
                </a:path>
              </a:pathLst>
            </a:custGeom>
            <a:solidFill>
              <a:srgbClr val="706E6E"/>
            </a:solidFill>
            <a:ln w="23341" cap="flat">
              <a:noFill/>
              <a:prstDash val="solid"/>
              <a:miter/>
            </a:ln>
          </p:spPr>
          <p:txBody>
            <a:bodyPr rtlCol="0" anchor="ctr"/>
            <a:lstStyle/>
            <a:p>
              <a:pPr defTabSz="1219018">
                <a:defRPr/>
              </a:pPr>
              <a:endParaRPr lang="en-US" sz="1600" kern="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33" name="Freeform: Shape 16">
              <a:extLst>
                <a:ext uri="{FF2B5EF4-FFF2-40B4-BE49-F238E27FC236}">
                  <a16:creationId xmlns:a16="http://schemas.microsoft.com/office/drawing/2014/main" id="{01D05DE4-5023-7246-846C-439DB1AE1BFD}"/>
                </a:ext>
              </a:extLst>
            </p:cNvPr>
            <p:cNvSpPr/>
            <p:nvPr/>
          </p:nvSpPr>
          <p:spPr>
            <a:xfrm flipH="1">
              <a:off x="9402652" y="4138455"/>
              <a:ext cx="1993821" cy="738342"/>
            </a:xfrm>
            <a:custGeom>
              <a:avLst/>
              <a:gdLst>
                <a:gd name="connsiteX0" fmla="*/ 421977 w 1660973"/>
                <a:gd name="connsiteY0" fmla="*/ 569515 h 655031"/>
                <a:gd name="connsiteX1" fmla="*/ 216110 w 1660973"/>
                <a:gd name="connsiteY1" fmla="*/ 620982 h 655031"/>
                <a:gd name="connsiteX2" fmla="*/ 106158 w 1660973"/>
                <a:gd name="connsiteY2" fmla="*/ 611624 h 655031"/>
                <a:gd name="connsiteX3" fmla="*/ 42994 w 1660973"/>
                <a:gd name="connsiteY3" fmla="*/ 501672 h 655031"/>
                <a:gd name="connsiteX4" fmla="*/ 166983 w 1660973"/>
                <a:gd name="connsiteY4" fmla="*/ 370666 h 655031"/>
                <a:gd name="connsiteX5" fmla="*/ 503856 w 1660973"/>
                <a:gd name="connsiteY5" fmla="*/ 267732 h 655031"/>
                <a:gd name="connsiteX6" fmla="*/ 716741 w 1660973"/>
                <a:gd name="connsiteY6" fmla="*/ 232641 h 655031"/>
                <a:gd name="connsiteX7" fmla="*/ 969396 w 1660973"/>
                <a:gd name="connsiteY7" fmla="*/ 171817 h 655031"/>
                <a:gd name="connsiteX8" fmla="*/ 1203336 w 1660973"/>
                <a:gd name="connsiteY8" fmla="*/ 61865 h 655031"/>
                <a:gd name="connsiteX9" fmla="*/ 1626768 w 1660973"/>
                <a:gd name="connsiteY9" fmla="*/ 82920 h 655031"/>
                <a:gd name="connsiteX10" fmla="*/ 1640804 w 1660973"/>
                <a:gd name="connsiteY10" fmla="*/ 94617 h 655031"/>
                <a:gd name="connsiteX11" fmla="*/ 1624428 w 1660973"/>
                <a:gd name="connsiteY11" fmla="*/ 110993 h 655031"/>
                <a:gd name="connsiteX12" fmla="*/ 1551907 w 1660973"/>
                <a:gd name="connsiteY12" fmla="*/ 118011 h 655031"/>
                <a:gd name="connsiteX13" fmla="*/ 1467688 w 1660973"/>
                <a:gd name="connsiteY13" fmla="*/ 103975 h 655031"/>
                <a:gd name="connsiteX14" fmla="*/ 1369434 w 1660973"/>
                <a:gd name="connsiteY14" fmla="*/ 99296 h 655031"/>
                <a:gd name="connsiteX15" fmla="*/ 1467688 w 1660973"/>
                <a:gd name="connsiteY15" fmla="*/ 122690 h 655031"/>
                <a:gd name="connsiteX16" fmla="*/ 1416222 w 1660973"/>
                <a:gd name="connsiteY16" fmla="*/ 155441 h 655031"/>
                <a:gd name="connsiteX17" fmla="*/ 1313288 w 1660973"/>
                <a:gd name="connsiteY17" fmla="*/ 143744 h 655031"/>
                <a:gd name="connsiteX18" fmla="*/ 1271179 w 1660973"/>
                <a:gd name="connsiteY18" fmla="*/ 153102 h 655031"/>
                <a:gd name="connsiteX19" fmla="*/ 1313288 w 1660973"/>
                <a:gd name="connsiteY19" fmla="*/ 155441 h 655031"/>
                <a:gd name="connsiteX20" fmla="*/ 1383470 w 1660973"/>
                <a:gd name="connsiteY20" fmla="*/ 174157 h 655031"/>
                <a:gd name="connsiteX21" fmla="*/ 1231409 w 1660973"/>
                <a:gd name="connsiteY21" fmla="*/ 216266 h 655031"/>
                <a:gd name="connsiteX22" fmla="*/ 1037239 w 1660973"/>
                <a:gd name="connsiteY22" fmla="*/ 249017 h 655031"/>
                <a:gd name="connsiteX23" fmla="*/ 997469 w 1660973"/>
                <a:gd name="connsiteY23" fmla="*/ 277090 h 655031"/>
                <a:gd name="connsiteX24" fmla="*/ 943663 w 1660973"/>
                <a:gd name="connsiteY24" fmla="*/ 312181 h 655031"/>
                <a:gd name="connsiteX25" fmla="*/ 793941 w 1660973"/>
                <a:gd name="connsiteY25" fmla="*/ 403418 h 655031"/>
                <a:gd name="connsiteX26" fmla="*/ 421977 w 1660973"/>
                <a:gd name="connsiteY26" fmla="*/ 569515 h 655031"/>
                <a:gd name="connsiteX0" fmla="*/ 378983 w 1598173"/>
                <a:gd name="connsiteY0" fmla="*/ 526521 h 591825"/>
                <a:gd name="connsiteX1" fmla="*/ 173116 w 1598173"/>
                <a:gd name="connsiteY1" fmla="*/ 577988 h 591825"/>
                <a:gd name="connsiteX2" fmla="*/ 63164 w 1598173"/>
                <a:gd name="connsiteY2" fmla="*/ 568630 h 591825"/>
                <a:gd name="connsiteX3" fmla="*/ 0 w 1598173"/>
                <a:gd name="connsiteY3" fmla="*/ 458678 h 591825"/>
                <a:gd name="connsiteX4" fmla="*/ 123989 w 1598173"/>
                <a:gd name="connsiteY4" fmla="*/ 327672 h 591825"/>
                <a:gd name="connsiteX5" fmla="*/ 460862 w 1598173"/>
                <a:gd name="connsiteY5" fmla="*/ 224738 h 591825"/>
                <a:gd name="connsiteX6" fmla="*/ 673747 w 1598173"/>
                <a:gd name="connsiteY6" fmla="*/ 189647 h 591825"/>
                <a:gd name="connsiteX7" fmla="*/ 926402 w 1598173"/>
                <a:gd name="connsiteY7" fmla="*/ 128823 h 591825"/>
                <a:gd name="connsiteX8" fmla="*/ 1160342 w 1598173"/>
                <a:gd name="connsiteY8" fmla="*/ 18871 h 591825"/>
                <a:gd name="connsiteX9" fmla="*/ 1583774 w 1598173"/>
                <a:gd name="connsiteY9" fmla="*/ 39926 h 591825"/>
                <a:gd name="connsiteX10" fmla="*/ 1597810 w 1598173"/>
                <a:gd name="connsiteY10" fmla="*/ 51623 h 591825"/>
                <a:gd name="connsiteX11" fmla="*/ 1581434 w 1598173"/>
                <a:gd name="connsiteY11" fmla="*/ 67999 h 591825"/>
                <a:gd name="connsiteX12" fmla="*/ 1508913 w 1598173"/>
                <a:gd name="connsiteY12" fmla="*/ 75017 h 591825"/>
                <a:gd name="connsiteX13" fmla="*/ 1424694 w 1598173"/>
                <a:gd name="connsiteY13" fmla="*/ 60981 h 591825"/>
                <a:gd name="connsiteX14" fmla="*/ 1326440 w 1598173"/>
                <a:gd name="connsiteY14" fmla="*/ 56302 h 591825"/>
                <a:gd name="connsiteX15" fmla="*/ 1424694 w 1598173"/>
                <a:gd name="connsiteY15" fmla="*/ 79696 h 591825"/>
                <a:gd name="connsiteX16" fmla="*/ 1373228 w 1598173"/>
                <a:gd name="connsiteY16" fmla="*/ 112447 h 591825"/>
                <a:gd name="connsiteX17" fmla="*/ 1270294 w 1598173"/>
                <a:gd name="connsiteY17" fmla="*/ 100750 h 591825"/>
                <a:gd name="connsiteX18" fmla="*/ 1228185 w 1598173"/>
                <a:gd name="connsiteY18" fmla="*/ 110108 h 591825"/>
                <a:gd name="connsiteX19" fmla="*/ 1270294 w 1598173"/>
                <a:gd name="connsiteY19" fmla="*/ 112447 h 591825"/>
                <a:gd name="connsiteX20" fmla="*/ 1340476 w 1598173"/>
                <a:gd name="connsiteY20" fmla="*/ 131163 h 591825"/>
                <a:gd name="connsiteX21" fmla="*/ 1188415 w 1598173"/>
                <a:gd name="connsiteY21" fmla="*/ 173272 h 591825"/>
                <a:gd name="connsiteX22" fmla="*/ 994245 w 1598173"/>
                <a:gd name="connsiteY22" fmla="*/ 206023 h 591825"/>
                <a:gd name="connsiteX23" fmla="*/ 986231 w 1598173"/>
                <a:gd name="connsiteY23" fmla="*/ 243623 h 591825"/>
                <a:gd name="connsiteX24" fmla="*/ 900669 w 1598173"/>
                <a:gd name="connsiteY24" fmla="*/ 269187 h 591825"/>
                <a:gd name="connsiteX25" fmla="*/ 750947 w 1598173"/>
                <a:gd name="connsiteY25" fmla="*/ 360424 h 591825"/>
                <a:gd name="connsiteX26" fmla="*/ 378983 w 1598173"/>
                <a:gd name="connsiteY26" fmla="*/ 526521 h 591825"/>
                <a:gd name="connsiteX0" fmla="*/ 378983 w 1598173"/>
                <a:gd name="connsiteY0" fmla="*/ 526521 h 591826"/>
                <a:gd name="connsiteX1" fmla="*/ 173116 w 1598173"/>
                <a:gd name="connsiteY1" fmla="*/ 577988 h 591826"/>
                <a:gd name="connsiteX2" fmla="*/ 63164 w 1598173"/>
                <a:gd name="connsiteY2" fmla="*/ 568630 h 591826"/>
                <a:gd name="connsiteX3" fmla="*/ 0 w 1598173"/>
                <a:gd name="connsiteY3" fmla="*/ 458678 h 591826"/>
                <a:gd name="connsiteX4" fmla="*/ 123989 w 1598173"/>
                <a:gd name="connsiteY4" fmla="*/ 327672 h 591826"/>
                <a:gd name="connsiteX5" fmla="*/ 460862 w 1598173"/>
                <a:gd name="connsiteY5" fmla="*/ 224738 h 591826"/>
                <a:gd name="connsiteX6" fmla="*/ 673747 w 1598173"/>
                <a:gd name="connsiteY6" fmla="*/ 189647 h 591826"/>
                <a:gd name="connsiteX7" fmla="*/ 926402 w 1598173"/>
                <a:gd name="connsiteY7" fmla="*/ 128823 h 591826"/>
                <a:gd name="connsiteX8" fmla="*/ 1160342 w 1598173"/>
                <a:gd name="connsiteY8" fmla="*/ 18871 h 591826"/>
                <a:gd name="connsiteX9" fmla="*/ 1583774 w 1598173"/>
                <a:gd name="connsiteY9" fmla="*/ 39926 h 591826"/>
                <a:gd name="connsiteX10" fmla="*/ 1597810 w 1598173"/>
                <a:gd name="connsiteY10" fmla="*/ 51623 h 591826"/>
                <a:gd name="connsiteX11" fmla="*/ 1581434 w 1598173"/>
                <a:gd name="connsiteY11" fmla="*/ 67999 h 591826"/>
                <a:gd name="connsiteX12" fmla="*/ 1508913 w 1598173"/>
                <a:gd name="connsiteY12" fmla="*/ 75017 h 591826"/>
                <a:gd name="connsiteX13" fmla="*/ 1424694 w 1598173"/>
                <a:gd name="connsiteY13" fmla="*/ 60981 h 591826"/>
                <a:gd name="connsiteX14" fmla="*/ 1326440 w 1598173"/>
                <a:gd name="connsiteY14" fmla="*/ 56302 h 591826"/>
                <a:gd name="connsiteX15" fmla="*/ 1424694 w 1598173"/>
                <a:gd name="connsiteY15" fmla="*/ 79696 h 591826"/>
                <a:gd name="connsiteX16" fmla="*/ 1373228 w 1598173"/>
                <a:gd name="connsiteY16" fmla="*/ 112447 h 591826"/>
                <a:gd name="connsiteX17" fmla="*/ 1270294 w 1598173"/>
                <a:gd name="connsiteY17" fmla="*/ 100750 h 591826"/>
                <a:gd name="connsiteX18" fmla="*/ 1228185 w 1598173"/>
                <a:gd name="connsiteY18" fmla="*/ 110108 h 591826"/>
                <a:gd name="connsiteX19" fmla="*/ 1270294 w 1598173"/>
                <a:gd name="connsiteY19" fmla="*/ 112447 h 591826"/>
                <a:gd name="connsiteX20" fmla="*/ 1340476 w 1598173"/>
                <a:gd name="connsiteY20" fmla="*/ 131163 h 591826"/>
                <a:gd name="connsiteX21" fmla="*/ 1188415 w 1598173"/>
                <a:gd name="connsiteY21" fmla="*/ 173272 h 591826"/>
                <a:gd name="connsiteX22" fmla="*/ 991070 w 1598173"/>
                <a:gd name="connsiteY22" fmla="*/ 193321 h 591826"/>
                <a:gd name="connsiteX23" fmla="*/ 986231 w 1598173"/>
                <a:gd name="connsiteY23" fmla="*/ 243623 h 591826"/>
                <a:gd name="connsiteX24" fmla="*/ 900669 w 1598173"/>
                <a:gd name="connsiteY24" fmla="*/ 269187 h 591826"/>
                <a:gd name="connsiteX25" fmla="*/ 750947 w 1598173"/>
                <a:gd name="connsiteY25" fmla="*/ 360424 h 591826"/>
                <a:gd name="connsiteX26" fmla="*/ 378983 w 1598173"/>
                <a:gd name="connsiteY26" fmla="*/ 526521 h 591826"/>
                <a:gd name="connsiteX0" fmla="*/ 378983 w 1598173"/>
                <a:gd name="connsiteY0" fmla="*/ 526521 h 591826"/>
                <a:gd name="connsiteX1" fmla="*/ 173116 w 1598173"/>
                <a:gd name="connsiteY1" fmla="*/ 577988 h 591826"/>
                <a:gd name="connsiteX2" fmla="*/ 63164 w 1598173"/>
                <a:gd name="connsiteY2" fmla="*/ 568630 h 591826"/>
                <a:gd name="connsiteX3" fmla="*/ 0 w 1598173"/>
                <a:gd name="connsiteY3" fmla="*/ 458678 h 591826"/>
                <a:gd name="connsiteX4" fmla="*/ 123989 w 1598173"/>
                <a:gd name="connsiteY4" fmla="*/ 327672 h 591826"/>
                <a:gd name="connsiteX5" fmla="*/ 460862 w 1598173"/>
                <a:gd name="connsiteY5" fmla="*/ 224738 h 591826"/>
                <a:gd name="connsiteX6" fmla="*/ 673747 w 1598173"/>
                <a:gd name="connsiteY6" fmla="*/ 189647 h 591826"/>
                <a:gd name="connsiteX7" fmla="*/ 926402 w 1598173"/>
                <a:gd name="connsiteY7" fmla="*/ 128823 h 591826"/>
                <a:gd name="connsiteX8" fmla="*/ 1160342 w 1598173"/>
                <a:gd name="connsiteY8" fmla="*/ 18871 h 591826"/>
                <a:gd name="connsiteX9" fmla="*/ 1583774 w 1598173"/>
                <a:gd name="connsiteY9" fmla="*/ 39926 h 591826"/>
                <a:gd name="connsiteX10" fmla="*/ 1597810 w 1598173"/>
                <a:gd name="connsiteY10" fmla="*/ 51623 h 591826"/>
                <a:gd name="connsiteX11" fmla="*/ 1581434 w 1598173"/>
                <a:gd name="connsiteY11" fmla="*/ 67999 h 591826"/>
                <a:gd name="connsiteX12" fmla="*/ 1508913 w 1598173"/>
                <a:gd name="connsiteY12" fmla="*/ 75017 h 591826"/>
                <a:gd name="connsiteX13" fmla="*/ 1424694 w 1598173"/>
                <a:gd name="connsiteY13" fmla="*/ 60981 h 591826"/>
                <a:gd name="connsiteX14" fmla="*/ 1326440 w 1598173"/>
                <a:gd name="connsiteY14" fmla="*/ 56302 h 591826"/>
                <a:gd name="connsiteX15" fmla="*/ 1424694 w 1598173"/>
                <a:gd name="connsiteY15" fmla="*/ 79696 h 591826"/>
                <a:gd name="connsiteX16" fmla="*/ 1373228 w 1598173"/>
                <a:gd name="connsiteY16" fmla="*/ 112447 h 591826"/>
                <a:gd name="connsiteX17" fmla="*/ 1270294 w 1598173"/>
                <a:gd name="connsiteY17" fmla="*/ 100750 h 591826"/>
                <a:gd name="connsiteX18" fmla="*/ 1228185 w 1598173"/>
                <a:gd name="connsiteY18" fmla="*/ 110108 h 591826"/>
                <a:gd name="connsiteX19" fmla="*/ 1270294 w 1598173"/>
                <a:gd name="connsiteY19" fmla="*/ 112447 h 591826"/>
                <a:gd name="connsiteX20" fmla="*/ 1340476 w 1598173"/>
                <a:gd name="connsiteY20" fmla="*/ 131163 h 591826"/>
                <a:gd name="connsiteX21" fmla="*/ 1188415 w 1598173"/>
                <a:gd name="connsiteY21" fmla="*/ 173272 h 591826"/>
                <a:gd name="connsiteX22" fmla="*/ 991070 w 1598173"/>
                <a:gd name="connsiteY22" fmla="*/ 193321 h 591826"/>
                <a:gd name="connsiteX23" fmla="*/ 1002108 w 1598173"/>
                <a:gd name="connsiteY23" fmla="*/ 237271 h 591826"/>
                <a:gd name="connsiteX24" fmla="*/ 900669 w 1598173"/>
                <a:gd name="connsiteY24" fmla="*/ 269187 h 591826"/>
                <a:gd name="connsiteX25" fmla="*/ 750947 w 1598173"/>
                <a:gd name="connsiteY25" fmla="*/ 360424 h 591826"/>
                <a:gd name="connsiteX26" fmla="*/ 378983 w 1598173"/>
                <a:gd name="connsiteY26" fmla="*/ 526521 h 59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98173" h="591826">
                  <a:moveTo>
                    <a:pt x="378983" y="526521"/>
                  </a:moveTo>
                  <a:cubicBezTo>
                    <a:pt x="369625" y="528860"/>
                    <a:pt x="252655" y="545236"/>
                    <a:pt x="173116" y="577988"/>
                  </a:cubicBezTo>
                  <a:cubicBezTo>
                    <a:pt x="131007" y="596703"/>
                    <a:pt x="93576" y="599042"/>
                    <a:pt x="63164" y="568630"/>
                  </a:cubicBezTo>
                  <a:cubicBezTo>
                    <a:pt x="32752" y="535879"/>
                    <a:pt x="16376" y="505466"/>
                    <a:pt x="0" y="458678"/>
                  </a:cubicBezTo>
                  <a:cubicBezTo>
                    <a:pt x="77201" y="393175"/>
                    <a:pt x="63164" y="372121"/>
                    <a:pt x="123989" y="327672"/>
                  </a:cubicBezTo>
                  <a:cubicBezTo>
                    <a:pt x="325177" y="203684"/>
                    <a:pt x="409395" y="227078"/>
                    <a:pt x="460862" y="224738"/>
                  </a:cubicBezTo>
                  <a:cubicBezTo>
                    <a:pt x="519347" y="217720"/>
                    <a:pt x="587190" y="217720"/>
                    <a:pt x="673747" y="189647"/>
                  </a:cubicBezTo>
                  <a:cubicBezTo>
                    <a:pt x="788378" y="154556"/>
                    <a:pt x="844523" y="152217"/>
                    <a:pt x="926402" y="128823"/>
                  </a:cubicBezTo>
                  <a:cubicBezTo>
                    <a:pt x="1034015" y="100750"/>
                    <a:pt x="1087821" y="49284"/>
                    <a:pt x="1160342" y="18871"/>
                  </a:cubicBezTo>
                  <a:cubicBezTo>
                    <a:pt x="1324100" y="-13880"/>
                    <a:pt x="1434052" y="-2183"/>
                    <a:pt x="1583774" y="39926"/>
                  </a:cubicBezTo>
                  <a:cubicBezTo>
                    <a:pt x="1590792" y="42265"/>
                    <a:pt x="1597810" y="42265"/>
                    <a:pt x="1597810" y="51623"/>
                  </a:cubicBezTo>
                  <a:cubicBezTo>
                    <a:pt x="1600149" y="63320"/>
                    <a:pt x="1590792" y="65659"/>
                    <a:pt x="1581434" y="67999"/>
                  </a:cubicBezTo>
                  <a:cubicBezTo>
                    <a:pt x="1558040" y="77356"/>
                    <a:pt x="1536986" y="86714"/>
                    <a:pt x="1508913" y="75017"/>
                  </a:cubicBezTo>
                  <a:cubicBezTo>
                    <a:pt x="1483179" y="63320"/>
                    <a:pt x="1452767" y="65659"/>
                    <a:pt x="1424694" y="60981"/>
                  </a:cubicBezTo>
                  <a:cubicBezTo>
                    <a:pt x="1396622" y="49284"/>
                    <a:pt x="1359191" y="46944"/>
                    <a:pt x="1326440" y="56302"/>
                  </a:cubicBezTo>
                  <a:cubicBezTo>
                    <a:pt x="1359191" y="60981"/>
                    <a:pt x="1403640" y="65659"/>
                    <a:pt x="1424694" y="79696"/>
                  </a:cubicBezTo>
                  <a:cubicBezTo>
                    <a:pt x="1427034" y="126484"/>
                    <a:pt x="1391943" y="107769"/>
                    <a:pt x="1373228" y="112447"/>
                  </a:cubicBezTo>
                  <a:cubicBezTo>
                    <a:pt x="1342815" y="105429"/>
                    <a:pt x="1296027" y="96072"/>
                    <a:pt x="1270294" y="100750"/>
                  </a:cubicBezTo>
                  <a:cubicBezTo>
                    <a:pt x="1256258" y="105429"/>
                    <a:pt x="1235203" y="107769"/>
                    <a:pt x="1228185" y="110108"/>
                  </a:cubicBezTo>
                  <a:cubicBezTo>
                    <a:pt x="1235203" y="112447"/>
                    <a:pt x="1253918" y="114787"/>
                    <a:pt x="1270294" y="112447"/>
                  </a:cubicBezTo>
                  <a:cubicBezTo>
                    <a:pt x="1307724" y="107769"/>
                    <a:pt x="1331118" y="110108"/>
                    <a:pt x="1340476" y="131163"/>
                  </a:cubicBezTo>
                  <a:cubicBezTo>
                    <a:pt x="1291349" y="149878"/>
                    <a:pt x="1235203" y="142860"/>
                    <a:pt x="1188415" y="173272"/>
                  </a:cubicBezTo>
                  <a:cubicBezTo>
                    <a:pt x="1122912" y="184969"/>
                    <a:pt x="1056573" y="183964"/>
                    <a:pt x="991070" y="193321"/>
                  </a:cubicBezTo>
                  <a:cubicBezTo>
                    <a:pt x="972355" y="195661"/>
                    <a:pt x="1011466" y="220895"/>
                    <a:pt x="1002108" y="237271"/>
                  </a:cubicBezTo>
                  <a:cubicBezTo>
                    <a:pt x="997429" y="244289"/>
                    <a:pt x="921724" y="255151"/>
                    <a:pt x="900669" y="269187"/>
                  </a:cubicBezTo>
                  <a:lnTo>
                    <a:pt x="750947" y="360424"/>
                  </a:lnTo>
                  <a:cubicBezTo>
                    <a:pt x="633978" y="435284"/>
                    <a:pt x="517008" y="491430"/>
                    <a:pt x="378983" y="526521"/>
                  </a:cubicBezTo>
                  <a:close/>
                </a:path>
              </a:pathLst>
            </a:custGeom>
            <a:solidFill>
              <a:sysClr val="window" lastClr="FFFFFF">
                <a:lumMod val="85000"/>
              </a:sysClr>
            </a:solidFill>
            <a:ln w="23341" cap="flat">
              <a:noFill/>
              <a:prstDash val="solid"/>
              <a:miter/>
            </a:ln>
          </p:spPr>
          <p:txBody>
            <a:bodyPr rtlCol="0" anchor="ctr"/>
            <a:lstStyle/>
            <a:p>
              <a:pPr defTabSz="1219018">
                <a:defRPr/>
              </a:pPr>
              <a:endParaRPr lang="en-US" sz="1600" kern="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34" name="Freeform: Shape 17">
              <a:extLst>
                <a:ext uri="{FF2B5EF4-FFF2-40B4-BE49-F238E27FC236}">
                  <a16:creationId xmlns:a16="http://schemas.microsoft.com/office/drawing/2014/main" id="{A42A7ECC-7D74-8E41-9D86-A900F0FA5EE5}"/>
                </a:ext>
              </a:extLst>
            </p:cNvPr>
            <p:cNvSpPr/>
            <p:nvPr/>
          </p:nvSpPr>
          <p:spPr>
            <a:xfrm flipH="1">
              <a:off x="8703117" y="4196716"/>
              <a:ext cx="963121" cy="700451"/>
            </a:xfrm>
            <a:custGeom>
              <a:avLst/>
              <a:gdLst>
                <a:gd name="connsiteX0" fmla="*/ 688156 w 772001"/>
                <a:gd name="connsiteY0" fmla="*/ 44691 h 561455"/>
                <a:gd name="connsiteX1" fmla="*/ 730265 w 772001"/>
                <a:gd name="connsiteY1" fmla="*/ 54048 h 561455"/>
                <a:gd name="connsiteX2" fmla="*/ 709211 w 772001"/>
                <a:gd name="connsiteY2" fmla="*/ 89139 h 561455"/>
                <a:gd name="connsiteX3" fmla="*/ 381695 w 772001"/>
                <a:gd name="connsiteY3" fmla="*/ 376885 h 561455"/>
                <a:gd name="connsiteX4" fmla="*/ 180506 w 772001"/>
                <a:gd name="connsiteY4" fmla="*/ 514910 h 561455"/>
                <a:gd name="connsiteX5" fmla="*/ 51839 w 772001"/>
                <a:gd name="connsiteY5" fmla="*/ 437710 h 561455"/>
                <a:gd name="connsiteX6" fmla="*/ 222615 w 772001"/>
                <a:gd name="connsiteY6" fmla="*/ 210788 h 561455"/>
                <a:gd name="connsiteX7" fmla="*/ 253028 w 772001"/>
                <a:gd name="connsiteY7" fmla="*/ 199091 h 561455"/>
                <a:gd name="connsiteX8" fmla="*/ 243670 w 772001"/>
                <a:gd name="connsiteY8" fmla="*/ 178036 h 561455"/>
                <a:gd name="connsiteX9" fmla="*/ 208579 w 772001"/>
                <a:gd name="connsiteY9" fmla="*/ 140606 h 561455"/>
                <a:gd name="connsiteX10" fmla="*/ 269403 w 772001"/>
                <a:gd name="connsiteY10" fmla="*/ 135927 h 561455"/>
                <a:gd name="connsiteX11" fmla="*/ 332567 w 772001"/>
                <a:gd name="connsiteY11" fmla="*/ 161661 h 561455"/>
                <a:gd name="connsiteX12" fmla="*/ 332567 w 772001"/>
                <a:gd name="connsiteY12" fmla="*/ 114873 h 561455"/>
                <a:gd name="connsiteX13" fmla="*/ 391052 w 772001"/>
                <a:gd name="connsiteY13" fmla="*/ 114873 h 561455"/>
                <a:gd name="connsiteX14" fmla="*/ 503343 w 772001"/>
                <a:gd name="connsiteY14" fmla="*/ 112533 h 561455"/>
                <a:gd name="connsiteX15" fmla="*/ 622653 w 772001"/>
                <a:gd name="connsiteY15" fmla="*/ 86800 h 561455"/>
                <a:gd name="connsiteX16" fmla="*/ 688156 w 772001"/>
                <a:gd name="connsiteY16" fmla="*/ 44691 h 56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2001" h="561455">
                  <a:moveTo>
                    <a:pt x="688156" y="44691"/>
                  </a:moveTo>
                  <a:cubicBezTo>
                    <a:pt x="702192" y="49369"/>
                    <a:pt x="720908" y="32994"/>
                    <a:pt x="730265" y="54048"/>
                  </a:cubicBezTo>
                  <a:cubicBezTo>
                    <a:pt x="739623" y="72763"/>
                    <a:pt x="718568" y="77442"/>
                    <a:pt x="709211" y="89139"/>
                  </a:cubicBezTo>
                  <a:cubicBezTo>
                    <a:pt x="608616" y="194412"/>
                    <a:pt x="491646" y="280970"/>
                    <a:pt x="381695" y="376885"/>
                  </a:cubicBezTo>
                  <a:cubicBezTo>
                    <a:pt x="320870" y="430692"/>
                    <a:pt x="250688" y="472801"/>
                    <a:pt x="180506" y="514910"/>
                  </a:cubicBezTo>
                  <a:cubicBezTo>
                    <a:pt x="91609" y="535965"/>
                    <a:pt x="72894" y="524268"/>
                    <a:pt x="51839" y="437710"/>
                  </a:cubicBezTo>
                  <a:cubicBezTo>
                    <a:pt x="19088" y="302025"/>
                    <a:pt x="77573" y="222485"/>
                    <a:pt x="222615" y="210788"/>
                  </a:cubicBezTo>
                  <a:cubicBezTo>
                    <a:pt x="234312" y="210788"/>
                    <a:pt x="246009" y="210788"/>
                    <a:pt x="253028" y="199091"/>
                  </a:cubicBezTo>
                  <a:cubicBezTo>
                    <a:pt x="257706" y="189733"/>
                    <a:pt x="250688" y="185055"/>
                    <a:pt x="243670" y="178036"/>
                  </a:cubicBezTo>
                  <a:cubicBezTo>
                    <a:pt x="231973" y="164000"/>
                    <a:pt x="199221" y="161661"/>
                    <a:pt x="208579" y="140606"/>
                  </a:cubicBezTo>
                  <a:cubicBezTo>
                    <a:pt x="220276" y="117212"/>
                    <a:pt x="248349" y="131248"/>
                    <a:pt x="269403" y="135927"/>
                  </a:cubicBezTo>
                  <a:cubicBezTo>
                    <a:pt x="290458" y="145285"/>
                    <a:pt x="313852" y="147624"/>
                    <a:pt x="332567" y="161661"/>
                  </a:cubicBezTo>
                  <a:cubicBezTo>
                    <a:pt x="344264" y="142945"/>
                    <a:pt x="313852" y="131248"/>
                    <a:pt x="332567" y="114873"/>
                  </a:cubicBezTo>
                  <a:cubicBezTo>
                    <a:pt x="353622" y="91479"/>
                    <a:pt x="372337" y="98497"/>
                    <a:pt x="391052" y="114873"/>
                  </a:cubicBezTo>
                  <a:cubicBezTo>
                    <a:pt x="430822" y="168679"/>
                    <a:pt x="465913" y="121891"/>
                    <a:pt x="503343" y="112533"/>
                  </a:cubicBezTo>
                  <a:cubicBezTo>
                    <a:pt x="540774" y="100836"/>
                    <a:pt x="566507" y="42351"/>
                    <a:pt x="622653" y="86800"/>
                  </a:cubicBezTo>
                  <a:cubicBezTo>
                    <a:pt x="632010" y="100836"/>
                    <a:pt x="667101" y="63406"/>
                    <a:pt x="688156" y="44691"/>
                  </a:cubicBezTo>
                  <a:close/>
                </a:path>
              </a:pathLst>
            </a:custGeom>
            <a:solidFill>
              <a:sysClr val="window" lastClr="FFFFFF">
                <a:lumMod val="85000"/>
              </a:sysClr>
            </a:solidFill>
            <a:ln w="23341" cap="flat">
              <a:noFill/>
              <a:prstDash val="solid"/>
              <a:miter/>
            </a:ln>
          </p:spPr>
          <p:txBody>
            <a:bodyPr rtlCol="0" anchor="ctr"/>
            <a:lstStyle/>
            <a:p>
              <a:pPr defTabSz="1219018">
                <a:defRPr/>
              </a:pPr>
              <a:endParaRPr lang="en-US" sz="1600" kern="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35" name="Freeform: Shape 18">
              <a:extLst>
                <a:ext uri="{FF2B5EF4-FFF2-40B4-BE49-F238E27FC236}">
                  <a16:creationId xmlns:a16="http://schemas.microsoft.com/office/drawing/2014/main" id="{A3C53100-C853-C34E-BEAE-BA29D6351FE3}"/>
                </a:ext>
              </a:extLst>
            </p:cNvPr>
            <p:cNvSpPr/>
            <p:nvPr/>
          </p:nvSpPr>
          <p:spPr>
            <a:xfrm flipH="1">
              <a:off x="9176562" y="4295144"/>
              <a:ext cx="204298" cy="175113"/>
            </a:xfrm>
            <a:custGeom>
              <a:avLst/>
              <a:gdLst>
                <a:gd name="connsiteX0" fmla="*/ 106158 w 163757"/>
                <a:gd name="connsiteY0" fmla="*/ 42994 h 140363"/>
                <a:gd name="connsiteX1" fmla="*/ 122534 w 163757"/>
                <a:gd name="connsiteY1" fmla="*/ 96801 h 140363"/>
                <a:gd name="connsiteX2" fmla="*/ 61710 w 163757"/>
                <a:gd name="connsiteY2" fmla="*/ 71067 h 140363"/>
                <a:gd name="connsiteX3" fmla="*/ 42994 w 163757"/>
                <a:gd name="connsiteY3" fmla="*/ 57031 h 140363"/>
                <a:gd name="connsiteX4" fmla="*/ 61710 w 163757"/>
                <a:gd name="connsiteY4" fmla="*/ 59370 h 140363"/>
                <a:gd name="connsiteX5" fmla="*/ 115516 w 163757"/>
                <a:gd name="connsiteY5" fmla="*/ 89782 h 140363"/>
                <a:gd name="connsiteX6" fmla="*/ 106158 w 163757"/>
                <a:gd name="connsiteY6" fmla="*/ 42994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57" h="140363">
                  <a:moveTo>
                    <a:pt x="106158" y="42994"/>
                  </a:moveTo>
                  <a:cubicBezTo>
                    <a:pt x="110837" y="66388"/>
                    <a:pt x="143589" y="87443"/>
                    <a:pt x="122534" y="96801"/>
                  </a:cubicBezTo>
                  <a:cubicBezTo>
                    <a:pt x="96801" y="110837"/>
                    <a:pt x="92122" y="85104"/>
                    <a:pt x="61710" y="71067"/>
                  </a:cubicBezTo>
                  <a:cubicBezTo>
                    <a:pt x="54691" y="68728"/>
                    <a:pt x="47673" y="61710"/>
                    <a:pt x="42994" y="57031"/>
                  </a:cubicBezTo>
                  <a:cubicBezTo>
                    <a:pt x="47673" y="57031"/>
                    <a:pt x="59370" y="59370"/>
                    <a:pt x="61710" y="59370"/>
                  </a:cubicBezTo>
                  <a:cubicBezTo>
                    <a:pt x="71067" y="61710"/>
                    <a:pt x="94461" y="94461"/>
                    <a:pt x="115516" y="89782"/>
                  </a:cubicBezTo>
                  <a:cubicBezTo>
                    <a:pt x="129552" y="87443"/>
                    <a:pt x="89782" y="50013"/>
                    <a:pt x="106158" y="42994"/>
                  </a:cubicBezTo>
                  <a:close/>
                </a:path>
              </a:pathLst>
            </a:custGeom>
            <a:solidFill>
              <a:srgbClr val="737171"/>
            </a:solidFill>
            <a:ln w="23341" cap="flat">
              <a:noFill/>
              <a:prstDash val="solid"/>
              <a:miter/>
            </a:ln>
          </p:spPr>
          <p:txBody>
            <a:bodyPr rtlCol="0" anchor="ctr"/>
            <a:lstStyle/>
            <a:p>
              <a:pPr defTabSz="1219018">
                <a:defRPr/>
              </a:pPr>
              <a:endParaRPr lang="en-US" sz="1600" kern="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36" name="Freeform: Shape 19">
              <a:extLst>
                <a:ext uri="{FF2B5EF4-FFF2-40B4-BE49-F238E27FC236}">
                  <a16:creationId xmlns:a16="http://schemas.microsoft.com/office/drawing/2014/main" id="{D0AF48B8-7A35-5E43-85D5-79A35C262929}"/>
                </a:ext>
              </a:extLst>
            </p:cNvPr>
            <p:cNvSpPr/>
            <p:nvPr/>
          </p:nvSpPr>
          <p:spPr>
            <a:xfrm flipH="1">
              <a:off x="9024798" y="4287699"/>
              <a:ext cx="204298" cy="175113"/>
            </a:xfrm>
            <a:custGeom>
              <a:avLst/>
              <a:gdLst>
                <a:gd name="connsiteX0" fmla="*/ 110837 w 163757"/>
                <a:gd name="connsiteY0" fmla="*/ 46623 h 140363"/>
                <a:gd name="connsiteX1" fmla="*/ 89782 w 163757"/>
                <a:gd name="connsiteY1" fmla="*/ 72356 h 140363"/>
                <a:gd name="connsiteX2" fmla="*/ 64049 w 163757"/>
                <a:gd name="connsiteY2" fmla="*/ 72356 h 140363"/>
                <a:gd name="connsiteX3" fmla="*/ 66388 w 163757"/>
                <a:gd name="connsiteY3" fmla="*/ 48962 h 140363"/>
                <a:gd name="connsiteX4" fmla="*/ 42994 w 163757"/>
                <a:gd name="connsiteY4" fmla="*/ 51302 h 140363"/>
                <a:gd name="connsiteX5" fmla="*/ 106158 w 163757"/>
                <a:gd name="connsiteY5" fmla="*/ 74696 h 140363"/>
                <a:gd name="connsiteX6" fmla="*/ 136570 w 163757"/>
                <a:gd name="connsiteY6" fmla="*/ 48962 h 140363"/>
                <a:gd name="connsiteX7" fmla="*/ 110837 w 163757"/>
                <a:gd name="connsiteY7" fmla="*/ 46623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57" h="140363">
                  <a:moveTo>
                    <a:pt x="110837" y="46623"/>
                  </a:moveTo>
                  <a:cubicBezTo>
                    <a:pt x="108497" y="58320"/>
                    <a:pt x="96800" y="65338"/>
                    <a:pt x="89782" y="72356"/>
                  </a:cubicBezTo>
                  <a:cubicBezTo>
                    <a:pt x="80425" y="79374"/>
                    <a:pt x="68728" y="81714"/>
                    <a:pt x="64049" y="72356"/>
                  </a:cubicBezTo>
                  <a:cubicBezTo>
                    <a:pt x="54691" y="55980"/>
                    <a:pt x="61709" y="58320"/>
                    <a:pt x="66388" y="48962"/>
                  </a:cubicBezTo>
                  <a:cubicBezTo>
                    <a:pt x="52352" y="48962"/>
                    <a:pt x="59370" y="51302"/>
                    <a:pt x="42994" y="51302"/>
                  </a:cubicBezTo>
                  <a:cubicBezTo>
                    <a:pt x="64049" y="109787"/>
                    <a:pt x="59370" y="107447"/>
                    <a:pt x="106158" y="74696"/>
                  </a:cubicBezTo>
                  <a:cubicBezTo>
                    <a:pt x="120194" y="65338"/>
                    <a:pt x="124873" y="58320"/>
                    <a:pt x="136570" y="48962"/>
                  </a:cubicBezTo>
                  <a:cubicBezTo>
                    <a:pt x="122534" y="48962"/>
                    <a:pt x="122534" y="37265"/>
                    <a:pt x="110837" y="46623"/>
                  </a:cubicBezTo>
                  <a:close/>
                </a:path>
              </a:pathLst>
            </a:custGeom>
            <a:solidFill>
              <a:srgbClr val="6C6969"/>
            </a:solidFill>
            <a:ln w="23341" cap="flat">
              <a:noFill/>
              <a:prstDash val="solid"/>
              <a:miter/>
            </a:ln>
          </p:spPr>
          <p:txBody>
            <a:bodyPr rtlCol="0" anchor="ctr"/>
            <a:lstStyle/>
            <a:p>
              <a:pPr defTabSz="1219018">
                <a:defRPr/>
              </a:pPr>
              <a:endParaRPr lang="en-US" sz="1600" kern="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37" name="Freeform: Shape 20">
              <a:extLst>
                <a:ext uri="{FF2B5EF4-FFF2-40B4-BE49-F238E27FC236}">
                  <a16:creationId xmlns:a16="http://schemas.microsoft.com/office/drawing/2014/main" id="{C8FA9480-9674-9B4E-B562-16EF652ABC99}"/>
                </a:ext>
              </a:extLst>
            </p:cNvPr>
            <p:cNvSpPr/>
            <p:nvPr/>
          </p:nvSpPr>
          <p:spPr>
            <a:xfrm flipH="1">
              <a:off x="8887626" y="4255524"/>
              <a:ext cx="175113" cy="145927"/>
            </a:xfrm>
            <a:custGeom>
              <a:avLst/>
              <a:gdLst>
                <a:gd name="connsiteX0" fmla="*/ 94461 w 140363"/>
                <a:gd name="connsiteY0" fmla="*/ 46680 h 116969"/>
                <a:gd name="connsiteX1" fmla="*/ 78085 w 140363"/>
                <a:gd name="connsiteY1" fmla="*/ 72413 h 116969"/>
                <a:gd name="connsiteX2" fmla="*/ 59370 w 140363"/>
                <a:gd name="connsiteY2" fmla="*/ 72413 h 116969"/>
                <a:gd name="connsiteX3" fmla="*/ 61710 w 140363"/>
                <a:gd name="connsiteY3" fmla="*/ 49019 h 116969"/>
                <a:gd name="connsiteX4" fmla="*/ 42994 w 140363"/>
                <a:gd name="connsiteY4" fmla="*/ 49019 h 116969"/>
                <a:gd name="connsiteX5" fmla="*/ 89782 w 140363"/>
                <a:gd name="connsiteY5" fmla="*/ 72413 h 116969"/>
                <a:gd name="connsiteX6" fmla="*/ 113176 w 140363"/>
                <a:gd name="connsiteY6" fmla="*/ 46680 h 116969"/>
                <a:gd name="connsiteX7" fmla="*/ 94461 w 140363"/>
                <a:gd name="connsiteY7" fmla="*/ 46680 h 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363" h="116969">
                  <a:moveTo>
                    <a:pt x="94461" y="46680"/>
                  </a:moveTo>
                  <a:cubicBezTo>
                    <a:pt x="92122" y="58377"/>
                    <a:pt x="85104" y="65395"/>
                    <a:pt x="78085" y="72413"/>
                  </a:cubicBezTo>
                  <a:cubicBezTo>
                    <a:pt x="71067" y="79432"/>
                    <a:pt x="64049" y="81771"/>
                    <a:pt x="59370" y="72413"/>
                  </a:cubicBezTo>
                  <a:cubicBezTo>
                    <a:pt x="52352" y="56038"/>
                    <a:pt x="57031" y="58377"/>
                    <a:pt x="61710" y="49019"/>
                  </a:cubicBezTo>
                  <a:cubicBezTo>
                    <a:pt x="50013" y="49019"/>
                    <a:pt x="54691" y="49019"/>
                    <a:pt x="42994" y="49019"/>
                  </a:cubicBezTo>
                  <a:cubicBezTo>
                    <a:pt x="59370" y="107504"/>
                    <a:pt x="54691" y="105165"/>
                    <a:pt x="89782" y="72413"/>
                  </a:cubicBezTo>
                  <a:cubicBezTo>
                    <a:pt x="99140" y="63056"/>
                    <a:pt x="103819" y="56038"/>
                    <a:pt x="113176" y="46680"/>
                  </a:cubicBezTo>
                  <a:cubicBezTo>
                    <a:pt x="103819" y="49019"/>
                    <a:pt x="103819" y="37322"/>
                    <a:pt x="94461" y="46680"/>
                  </a:cubicBezTo>
                  <a:close/>
                </a:path>
              </a:pathLst>
            </a:custGeom>
            <a:solidFill>
              <a:srgbClr val="6C6969"/>
            </a:solidFill>
            <a:ln w="23341" cap="flat">
              <a:noFill/>
              <a:prstDash val="solid"/>
              <a:miter/>
            </a:ln>
          </p:spPr>
          <p:txBody>
            <a:bodyPr rtlCol="0" anchor="ctr"/>
            <a:lstStyle/>
            <a:p>
              <a:pPr defTabSz="1219018">
                <a:defRPr/>
              </a:pPr>
              <a:endParaRPr lang="en-US" sz="1600" kern="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38" name="Group 137">
              <a:extLst>
                <a:ext uri="{FF2B5EF4-FFF2-40B4-BE49-F238E27FC236}">
                  <a16:creationId xmlns:a16="http://schemas.microsoft.com/office/drawing/2014/main" id="{86A81488-7692-1544-A6EC-B2CDBEC245FE}"/>
                </a:ext>
              </a:extLst>
            </p:cNvPr>
            <p:cNvGrpSpPr/>
            <p:nvPr/>
          </p:nvGrpSpPr>
          <p:grpSpPr>
            <a:xfrm flipH="1">
              <a:off x="9546893" y="5193607"/>
              <a:ext cx="1399559" cy="393724"/>
              <a:chOff x="8963351" y="2835327"/>
              <a:chExt cx="1121835" cy="315595"/>
            </a:xfrm>
          </p:grpSpPr>
          <p:sp>
            <p:nvSpPr>
              <p:cNvPr id="150" name="Freeform: Shape 33">
                <a:extLst>
                  <a:ext uri="{FF2B5EF4-FFF2-40B4-BE49-F238E27FC236}">
                    <a16:creationId xmlns:a16="http://schemas.microsoft.com/office/drawing/2014/main" id="{F24DEAC1-50F7-8546-8B50-6BC4F448E0BE}"/>
                  </a:ext>
                </a:extLst>
              </p:cNvPr>
              <p:cNvSpPr/>
              <p:nvPr/>
            </p:nvSpPr>
            <p:spPr>
              <a:xfrm>
                <a:off x="9991610" y="2901191"/>
                <a:ext cx="93576" cy="163758"/>
              </a:xfrm>
              <a:custGeom>
                <a:avLst/>
                <a:gdLst>
                  <a:gd name="connsiteX0" fmla="*/ 66128 w 93575"/>
                  <a:gd name="connsiteY0" fmla="*/ 106158 h 163757"/>
                  <a:gd name="connsiteX1" fmla="*/ 45074 w 93575"/>
                  <a:gd name="connsiteY1" fmla="*/ 108498 h 163757"/>
                  <a:gd name="connsiteX2" fmla="*/ 45074 w 93575"/>
                  <a:gd name="connsiteY2" fmla="*/ 42994 h 163757"/>
                  <a:gd name="connsiteX3" fmla="*/ 66128 w 93575"/>
                  <a:gd name="connsiteY3" fmla="*/ 87443 h 163757"/>
                  <a:gd name="connsiteX4" fmla="*/ 66128 w 93575"/>
                  <a:gd name="connsiteY4" fmla="*/ 106158 h 16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75" h="163757">
                    <a:moveTo>
                      <a:pt x="66128" y="106158"/>
                    </a:moveTo>
                    <a:cubicBezTo>
                      <a:pt x="59110" y="110837"/>
                      <a:pt x="52092" y="141249"/>
                      <a:pt x="45074" y="108498"/>
                    </a:cubicBezTo>
                    <a:cubicBezTo>
                      <a:pt x="40395" y="89782"/>
                      <a:pt x="45074" y="68728"/>
                      <a:pt x="45074" y="42994"/>
                    </a:cubicBezTo>
                    <a:cubicBezTo>
                      <a:pt x="63789" y="57031"/>
                      <a:pt x="49753" y="80425"/>
                      <a:pt x="66128" y="87443"/>
                    </a:cubicBezTo>
                    <a:cubicBezTo>
                      <a:pt x="66128" y="94461"/>
                      <a:pt x="66128" y="101479"/>
                      <a:pt x="66128" y="106158"/>
                    </a:cubicBezTo>
                    <a:close/>
                  </a:path>
                </a:pathLst>
              </a:custGeom>
              <a:solidFill>
                <a:srgbClr val="050505"/>
              </a:solidFill>
              <a:ln w="23341" cap="flat">
                <a:noFill/>
                <a:prstDash val="solid"/>
                <a:miter/>
              </a:ln>
            </p:spPr>
            <p:txBody>
              <a:bodyPr rtlCol="0" anchor="ctr"/>
              <a:lstStyle/>
              <a:p>
                <a:pPr defTabSz="1219018">
                  <a:defRPr/>
                </a:pPr>
                <a:endParaRPr lang="en-US" sz="1600" kern="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51" name="Freeform: Shape 34">
                <a:extLst>
                  <a:ext uri="{FF2B5EF4-FFF2-40B4-BE49-F238E27FC236}">
                    <a16:creationId xmlns:a16="http://schemas.microsoft.com/office/drawing/2014/main" id="{EED2F723-0079-BA49-92D8-712B3BC7D942}"/>
                  </a:ext>
                </a:extLst>
              </p:cNvPr>
              <p:cNvSpPr/>
              <p:nvPr/>
            </p:nvSpPr>
            <p:spPr>
              <a:xfrm>
                <a:off x="9071658" y="2854204"/>
                <a:ext cx="444486" cy="257334"/>
              </a:xfrm>
              <a:custGeom>
                <a:avLst/>
                <a:gdLst>
                  <a:gd name="connsiteX0" fmla="*/ 422284 w 444485"/>
                  <a:gd name="connsiteY0" fmla="*/ 183557 h 257333"/>
                  <a:gd name="connsiteX1" fmla="*/ 375496 w 444485"/>
                  <a:gd name="connsiteY1" fmla="*/ 223327 h 257333"/>
                  <a:gd name="connsiteX2" fmla="*/ 66696 w 444485"/>
                  <a:gd name="connsiteY2" fmla="*/ 150805 h 257333"/>
                  <a:gd name="connsiteX3" fmla="*/ 45641 w 444485"/>
                  <a:gd name="connsiteY3" fmla="*/ 94660 h 257333"/>
                  <a:gd name="connsiteX4" fmla="*/ 104126 w 444485"/>
                  <a:gd name="connsiteY4" fmla="*/ 47872 h 257333"/>
                  <a:gd name="connsiteX5" fmla="*/ 377836 w 444485"/>
                  <a:gd name="connsiteY5" fmla="*/ 120393 h 257333"/>
                  <a:gd name="connsiteX6" fmla="*/ 422284 w 444485"/>
                  <a:gd name="connsiteY6" fmla="*/ 183557 h 25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85" h="257333">
                    <a:moveTo>
                      <a:pt x="422284" y="183557"/>
                    </a:moveTo>
                    <a:cubicBezTo>
                      <a:pt x="429303" y="223327"/>
                      <a:pt x="408248" y="232684"/>
                      <a:pt x="375496" y="223327"/>
                    </a:cubicBezTo>
                    <a:cubicBezTo>
                      <a:pt x="272563" y="199933"/>
                      <a:pt x="169629" y="174199"/>
                      <a:pt x="66696" y="150805"/>
                    </a:cubicBezTo>
                    <a:cubicBezTo>
                      <a:pt x="29265" y="141448"/>
                      <a:pt x="47981" y="115714"/>
                      <a:pt x="45641" y="94660"/>
                    </a:cubicBezTo>
                    <a:cubicBezTo>
                      <a:pt x="38623" y="43193"/>
                      <a:pt x="54999" y="36175"/>
                      <a:pt x="104126" y="47872"/>
                    </a:cubicBezTo>
                    <a:cubicBezTo>
                      <a:pt x="197702" y="66587"/>
                      <a:pt x="286599" y="94660"/>
                      <a:pt x="377836" y="120393"/>
                    </a:cubicBezTo>
                    <a:cubicBezTo>
                      <a:pt x="415266" y="132090"/>
                      <a:pt x="431642" y="146127"/>
                      <a:pt x="422284" y="183557"/>
                    </a:cubicBezTo>
                    <a:close/>
                  </a:path>
                </a:pathLst>
              </a:custGeom>
              <a:solidFill>
                <a:srgbClr val="000000"/>
              </a:solidFill>
              <a:ln w="23341" cap="flat">
                <a:noFill/>
                <a:prstDash val="solid"/>
                <a:miter/>
              </a:ln>
            </p:spPr>
            <p:txBody>
              <a:bodyPr rtlCol="0" anchor="ctr"/>
              <a:lstStyle/>
              <a:p>
                <a:pPr defTabSz="1219018">
                  <a:defRPr/>
                </a:pPr>
                <a:endParaRPr lang="en-US" sz="1600" kern="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52" name="Freeform: Shape 35">
                <a:extLst>
                  <a:ext uri="{FF2B5EF4-FFF2-40B4-BE49-F238E27FC236}">
                    <a16:creationId xmlns:a16="http://schemas.microsoft.com/office/drawing/2014/main" id="{0DDCDE89-C7AF-1E44-913C-97CE5C690FBF}"/>
                  </a:ext>
                </a:extLst>
              </p:cNvPr>
              <p:cNvSpPr/>
              <p:nvPr/>
            </p:nvSpPr>
            <p:spPr>
              <a:xfrm>
                <a:off x="9480134" y="2950191"/>
                <a:ext cx="257334" cy="187152"/>
              </a:xfrm>
              <a:custGeom>
                <a:avLst/>
                <a:gdLst>
                  <a:gd name="connsiteX0" fmla="*/ 229034 w 257333"/>
                  <a:gd name="connsiteY0" fmla="*/ 80552 h 187151"/>
                  <a:gd name="connsiteX1" fmla="*/ 219676 w 257333"/>
                  <a:gd name="connsiteY1" fmla="*/ 122661 h 187151"/>
                  <a:gd name="connsiteX2" fmla="*/ 189264 w 257333"/>
                  <a:gd name="connsiteY2" fmla="*/ 153074 h 187151"/>
                  <a:gd name="connsiteX3" fmla="*/ 67615 w 257333"/>
                  <a:gd name="connsiteY3" fmla="*/ 141377 h 187151"/>
                  <a:gd name="connsiteX4" fmla="*/ 46561 w 257333"/>
                  <a:gd name="connsiteY4" fmla="*/ 89910 h 187151"/>
                  <a:gd name="connsiteX5" fmla="*/ 69955 w 257333"/>
                  <a:gd name="connsiteY5" fmla="*/ 43122 h 187151"/>
                  <a:gd name="connsiteX6" fmla="*/ 224355 w 257333"/>
                  <a:gd name="connsiteY6" fmla="*/ 66516 h 187151"/>
                  <a:gd name="connsiteX7" fmla="*/ 229034 w 257333"/>
                  <a:gd name="connsiteY7" fmla="*/ 80552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33" h="187151">
                    <a:moveTo>
                      <a:pt x="229034" y="80552"/>
                    </a:moveTo>
                    <a:cubicBezTo>
                      <a:pt x="214997" y="92249"/>
                      <a:pt x="219676" y="108625"/>
                      <a:pt x="219676" y="122661"/>
                    </a:cubicBezTo>
                    <a:cubicBezTo>
                      <a:pt x="222016" y="143716"/>
                      <a:pt x="212658" y="155413"/>
                      <a:pt x="189264" y="153074"/>
                    </a:cubicBezTo>
                    <a:cubicBezTo>
                      <a:pt x="149494" y="148395"/>
                      <a:pt x="107385" y="146055"/>
                      <a:pt x="67615" y="141377"/>
                    </a:cubicBezTo>
                    <a:cubicBezTo>
                      <a:pt x="30185" y="136698"/>
                      <a:pt x="46561" y="108625"/>
                      <a:pt x="46561" y="89910"/>
                    </a:cubicBezTo>
                    <a:cubicBezTo>
                      <a:pt x="44221" y="71195"/>
                      <a:pt x="41882" y="40782"/>
                      <a:pt x="69955" y="43122"/>
                    </a:cubicBezTo>
                    <a:cubicBezTo>
                      <a:pt x="121421" y="47801"/>
                      <a:pt x="172888" y="57158"/>
                      <a:pt x="224355" y="66516"/>
                    </a:cubicBezTo>
                    <a:cubicBezTo>
                      <a:pt x="229034" y="66516"/>
                      <a:pt x="229034" y="75873"/>
                      <a:pt x="229034" y="80552"/>
                    </a:cubicBezTo>
                    <a:close/>
                  </a:path>
                </a:pathLst>
              </a:custGeom>
              <a:solidFill>
                <a:srgbClr val="020202"/>
              </a:solidFill>
              <a:ln w="23341" cap="flat">
                <a:noFill/>
                <a:prstDash val="solid"/>
                <a:miter/>
              </a:ln>
            </p:spPr>
            <p:txBody>
              <a:bodyPr rtlCol="0" anchor="ctr"/>
              <a:lstStyle/>
              <a:p>
                <a:pPr defTabSz="1219018">
                  <a:defRPr/>
                </a:pPr>
                <a:endParaRPr lang="en-US" sz="1600" kern="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53" name="Freeform: Shape 36">
                <a:extLst>
                  <a:ext uri="{FF2B5EF4-FFF2-40B4-BE49-F238E27FC236}">
                    <a16:creationId xmlns:a16="http://schemas.microsoft.com/office/drawing/2014/main" id="{2336809F-D16F-E940-B6B8-33E393C00E81}"/>
                  </a:ext>
                </a:extLst>
              </p:cNvPr>
              <p:cNvSpPr/>
              <p:nvPr/>
            </p:nvSpPr>
            <p:spPr>
              <a:xfrm>
                <a:off x="9682317" y="2963770"/>
                <a:ext cx="280728" cy="187152"/>
              </a:xfrm>
              <a:custGeom>
                <a:avLst/>
                <a:gdLst>
                  <a:gd name="connsiteX0" fmla="*/ 239736 w 280727"/>
                  <a:gd name="connsiteY0" fmla="*/ 57616 h 187151"/>
                  <a:gd name="connsiteX1" fmla="*/ 237397 w 280727"/>
                  <a:gd name="connsiteY1" fmla="*/ 104404 h 187151"/>
                  <a:gd name="connsiteX2" fmla="*/ 211663 w 280727"/>
                  <a:gd name="connsiteY2" fmla="*/ 141834 h 187151"/>
                  <a:gd name="connsiteX3" fmla="*/ 80657 w 280727"/>
                  <a:gd name="connsiteY3" fmla="*/ 151192 h 187151"/>
                  <a:gd name="connsiteX4" fmla="*/ 47906 w 280727"/>
                  <a:gd name="connsiteY4" fmla="*/ 99725 h 187151"/>
                  <a:gd name="connsiteX5" fmla="*/ 66621 w 280727"/>
                  <a:gd name="connsiteY5" fmla="*/ 45919 h 187151"/>
                  <a:gd name="connsiteX6" fmla="*/ 235057 w 280727"/>
                  <a:gd name="connsiteY6" fmla="*/ 43579 h 187151"/>
                  <a:gd name="connsiteX7" fmla="*/ 239736 w 280727"/>
                  <a:gd name="connsiteY7" fmla="*/ 57616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27" h="187151">
                    <a:moveTo>
                      <a:pt x="239736" y="57616"/>
                    </a:moveTo>
                    <a:cubicBezTo>
                      <a:pt x="225700" y="71652"/>
                      <a:pt x="235057" y="88028"/>
                      <a:pt x="237397" y="104404"/>
                    </a:cubicBezTo>
                    <a:cubicBezTo>
                      <a:pt x="244415" y="127798"/>
                      <a:pt x="235057" y="139495"/>
                      <a:pt x="211663" y="141834"/>
                    </a:cubicBezTo>
                    <a:cubicBezTo>
                      <a:pt x="167215" y="144173"/>
                      <a:pt x="125106" y="148852"/>
                      <a:pt x="80657" y="151192"/>
                    </a:cubicBezTo>
                    <a:cubicBezTo>
                      <a:pt x="40887" y="153531"/>
                      <a:pt x="52584" y="120779"/>
                      <a:pt x="47906" y="99725"/>
                    </a:cubicBezTo>
                    <a:cubicBezTo>
                      <a:pt x="43227" y="78670"/>
                      <a:pt x="33869" y="48258"/>
                      <a:pt x="66621" y="45919"/>
                    </a:cubicBezTo>
                    <a:cubicBezTo>
                      <a:pt x="122766" y="41240"/>
                      <a:pt x="178912" y="43579"/>
                      <a:pt x="235057" y="43579"/>
                    </a:cubicBezTo>
                    <a:cubicBezTo>
                      <a:pt x="235057" y="43579"/>
                      <a:pt x="237397" y="52937"/>
                      <a:pt x="239736" y="57616"/>
                    </a:cubicBezTo>
                    <a:close/>
                  </a:path>
                </a:pathLst>
              </a:custGeom>
              <a:solidFill>
                <a:srgbClr val="020202"/>
              </a:solidFill>
              <a:ln w="23341" cap="flat">
                <a:noFill/>
                <a:prstDash val="solid"/>
                <a:miter/>
              </a:ln>
            </p:spPr>
            <p:txBody>
              <a:bodyPr rtlCol="0" anchor="ctr"/>
              <a:lstStyle/>
              <a:p>
                <a:pPr defTabSz="1219018">
                  <a:defRPr/>
                </a:pPr>
                <a:endParaRPr lang="en-US" sz="1600" kern="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54" name="Freeform: Shape 37">
                <a:extLst>
                  <a:ext uri="{FF2B5EF4-FFF2-40B4-BE49-F238E27FC236}">
                    <a16:creationId xmlns:a16="http://schemas.microsoft.com/office/drawing/2014/main" id="{2058B351-5691-1841-A985-9DE78C380870}"/>
                  </a:ext>
                </a:extLst>
              </p:cNvPr>
              <p:cNvSpPr/>
              <p:nvPr/>
            </p:nvSpPr>
            <p:spPr>
              <a:xfrm>
                <a:off x="8963351" y="2835327"/>
                <a:ext cx="140364" cy="187152"/>
              </a:xfrm>
              <a:custGeom>
                <a:avLst/>
                <a:gdLst>
                  <a:gd name="connsiteX0" fmla="*/ 43997 w 140363"/>
                  <a:gd name="connsiteY0" fmla="*/ 99500 h 187151"/>
                  <a:gd name="connsiteX1" fmla="*/ 76749 w 140363"/>
                  <a:gd name="connsiteY1" fmla="*/ 43355 h 187151"/>
                  <a:gd name="connsiteX2" fmla="*/ 104821 w 140363"/>
                  <a:gd name="connsiteY2" fmla="*/ 113537 h 187151"/>
                  <a:gd name="connsiteX3" fmla="*/ 72070 w 140363"/>
                  <a:gd name="connsiteY3" fmla="*/ 155646 h 187151"/>
                  <a:gd name="connsiteX4" fmla="*/ 43997 w 140363"/>
                  <a:gd name="connsiteY4" fmla="*/ 99500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63" h="187151">
                    <a:moveTo>
                      <a:pt x="43997" y="99500"/>
                    </a:moveTo>
                    <a:cubicBezTo>
                      <a:pt x="53355" y="80785"/>
                      <a:pt x="27621" y="38676"/>
                      <a:pt x="76749" y="43355"/>
                    </a:cubicBezTo>
                    <a:cubicBezTo>
                      <a:pt x="130555" y="48033"/>
                      <a:pt x="100143" y="90143"/>
                      <a:pt x="104821" y="113537"/>
                    </a:cubicBezTo>
                    <a:cubicBezTo>
                      <a:pt x="109500" y="134591"/>
                      <a:pt x="107161" y="157985"/>
                      <a:pt x="72070" y="155646"/>
                    </a:cubicBezTo>
                    <a:cubicBezTo>
                      <a:pt x="27621" y="153306"/>
                      <a:pt x="48676" y="120555"/>
                      <a:pt x="43997" y="99500"/>
                    </a:cubicBezTo>
                    <a:close/>
                  </a:path>
                </a:pathLst>
              </a:custGeom>
              <a:solidFill>
                <a:srgbClr val="000000"/>
              </a:solidFill>
              <a:ln w="23341" cap="flat">
                <a:noFill/>
                <a:prstDash val="solid"/>
                <a:miter/>
              </a:ln>
            </p:spPr>
            <p:txBody>
              <a:bodyPr rtlCol="0" anchor="ctr"/>
              <a:lstStyle/>
              <a:p>
                <a:pPr defTabSz="1219018">
                  <a:defRPr/>
                </a:pPr>
                <a:endParaRPr lang="en-US" sz="1600" kern="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55" name="Freeform: Shape 38">
                <a:extLst>
                  <a:ext uri="{FF2B5EF4-FFF2-40B4-BE49-F238E27FC236}">
                    <a16:creationId xmlns:a16="http://schemas.microsoft.com/office/drawing/2014/main" id="{413C5B50-96A1-634F-8E62-25E4ED941259}"/>
                  </a:ext>
                </a:extLst>
              </p:cNvPr>
              <p:cNvSpPr/>
              <p:nvPr/>
            </p:nvSpPr>
            <p:spPr>
              <a:xfrm>
                <a:off x="9892135" y="2926594"/>
                <a:ext cx="163758" cy="187152"/>
              </a:xfrm>
              <a:custGeom>
                <a:avLst/>
                <a:gdLst>
                  <a:gd name="connsiteX0" fmla="*/ 46294 w 163757"/>
                  <a:gd name="connsiteY0" fmla="*/ 155616 h 187151"/>
                  <a:gd name="connsiteX1" fmla="*/ 43954 w 163757"/>
                  <a:gd name="connsiteY1" fmla="*/ 111167 h 187151"/>
                  <a:gd name="connsiteX2" fmla="*/ 100100 w 163757"/>
                  <a:gd name="connsiteY2" fmla="*/ 45664 h 187151"/>
                  <a:gd name="connsiteX3" fmla="*/ 123494 w 163757"/>
                  <a:gd name="connsiteY3" fmla="*/ 64379 h 187151"/>
                  <a:gd name="connsiteX4" fmla="*/ 46294 w 163757"/>
                  <a:gd name="connsiteY4" fmla="*/ 155616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57" h="187151">
                    <a:moveTo>
                      <a:pt x="46294" y="155616"/>
                    </a:moveTo>
                    <a:cubicBezTo>
                      <a:pt x="46294" y="141579"/>
                      <a:pt x="46294" y="125204"/>
                      <a:pt x="43954" y="111167"/>
                    </a:cubicBezTo>
                    <a:cubicBezTo>
                      <a:pt x="36936" y="66719"/>
                      <a:pt x="69688" y="57361"/>
                      <a:pt x="100100" y="45664"/>
                    </a:cubicBezTo>
                    <a:cubicBezTo>
                      <a:pt x="116476" y="38646"/>
                      <a:pt x="123494" y="45664"/>
                      <a:pt x="123494" y="64379"/>
                    </a:cubicBezTo>
                    <a:cubicBezTo>
                      <a:pt x="121155" y="115846"/>
                      <a:pt x="102439" y="153276"/>
                      <a:pt x="46294" y="155616"/>
                    </a:cubicBezTo>
                    <a:close/>
                  </a:path>
                </a:pathLst>
              </a:custGeom>
              <a:solidFill>
                <a:srgbClr val="020202"/>
              </a:solidFill>
              <a:ln w="23341" cap="flat">
                <a:noFill/>
                <a:prstDash val="solid"/>
                <a:miter/>
              </a:ln>
            </p:spPr>
            <p:txBody>
              <a:bodyPr rtlCol="0" anchor="ctr"/>
              <a:lstStyle/>
              <a:p>
                <a:pPr defTabSz="1219018">
                  <a:defRPr/>
                </a:pPr>
                <a:endParaRPr lang="en-US" sz="1600" kern="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39" name="Freeform: Shape 22">
              <a:extLst>
                <a:ext uri="{FF2B5EF4-FFF2-40B4-BE49-F238E27FC236}">
                  <a16:creationId xmlns:a16="http://schemas.microsoft.com/office/drawing/2014/main" id="{5DF877DB-3E40-224C-A6A8-61DE485BF84C}"/>
                </a:ext>
              </a:extLst>
            </p:cNvPr>
            <p:cNvSpPr/>
            <p:nvPr/>
          </p:nvSpPr>
          <p:spPr>
            <a:xfrm flipH="1">
              <a:off x="9801847" y="4826319"/>
              <a:ext cx="145927" cy="145927"/>
            </a:xfrm>
            <a:custGeom>
              <a:avLst/>
              <a:gdLst>
                <a:gd name="connsiteX0" fmla="*/ 66963 w 116969"/>
                <a:gd name="connsiteY0" fmla="*/ 42994 h 116969"/>
                <a:gd name="connsiteX1" fmla="*/ 85678 w 116969"/>
                <a:gd name="connsiteY1" fmla="*/ 66388 h 116969"/>
                <a:gd name="connsiteX2" fmla="*/ 59945 w 116969"/>
                <a:gd name="connsiteY2" fmla="*/ 87443 h 116969"/>
                <a:gd name="connsiteX3" fmla="*/ 43569 w 116969"/>
                <a:gd name="connsiteY3" fmla="*/ 61709 h 116969"/>
                <a:gd name="connsiteX4" fmla="*/ 66963 w 116969"/>
                <a:gd name="connsiteY4" fmla="*/ 42994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66963" y="42994"/>
                  </a:moveTo>
                  <a:cubicBezTo>
                    <a:pt x="78660" y="45334"/>
                    <a:pt x="88017" y="54691"/>
                    <a:pt x="85678" y="66388"/>
                  </a:cubicBezTo>
                  <a:cubicBezTo>
                    <a:pt x="85678" y="80425"/>
                    <a:pt x="76320" y="92122"/>
                    <a:pt x="59945" y="87443"/>
                  </a:cubicBezTo>
                  <a:cubicBezTo>
                    <a:pt x="45908" y="85103"/>
                    <a:pt x="41229" y="73406"/>
                    <a:pt x="43569" y="61709"/>
                  </a:cubicBezTo>
                  <a:cubicBezTo>
                    <a:pt x="45908" y="50012"/>
                    <a:pt x="52926" y="42994"/>
                    <a:pt x="66963" y="42994"/>
                  </a:cubicBezTo>
                  <a:close/>
                </a:path>
              </a:pathLst>
            </a:custGeom>
            <a:solidFill>
              <a:srgbClr val="D6D6D6"/>
            </a:solidFill>
            <a:ln w="23341" cap="flat">
              <a:noFill/>
              <a:prstDash val="solid"/>
              <a:miter/>
            </a:ln>
          </p:spPr>
          <p:txBody>
            <a:bodyPr rtlCol="0" anchor="ctr"/>
            <a:lstStyle/>
            <a:p>
              <a:pPr defTabSz="1219018">
                <a:defRPr/>
              </a:pPr>
              <a:endParaRPr lang="en-US" sz="1600" kern="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40" name="Freeform: Shape 23">
              <a:extLst>
                <a:ext uri="{FF2B5EF4-FFF2-40B4-BE49-F238E27FC236}">
                  <a16:creationId xmlns:a16="http://schemas.microsoft.com/office/drawing/2014/main" id="{B2C4AE55-4DE5-934C-ADE5-7B8F62C32738}"/>
                </a:ext>
              </a:extLst>
            </p:cNvPr>
            <p:cNvSpPr/>
            <p:nvPr/>
          </p:nvSpPr>
          <p:spPr>
            <a:xfrm flipH="1">
              <a:off x="9777783" y="5222682"/>
              <a:ext cx="145927" cy="145927"/>
            </a:xfrm>
            <a:custGeom>
              <a:avLst/>
              <a:gdLst>
                <a:gd name="connsiteX0" fmla="*/ 80425 w 116969"/>
                <a:gd name="connsiteY0" fmla="*/ 59818 h 116969"/>
                <a:gd name="connsiteX1" fmla="*/ 64049 w 116969"/>
                <a:gd name="connsiteY1" fmla="*/ 80873 h 116969"/>
                <a:gd name="connsiteX2" fmla="*/ 42994 w 116969"/>
                <a:gd name="connsiteY2" fmla="*/ 64497 h 116969"/>
                <a:gd name="connsiteX3" fmla="*/ 61710 w 116969"/>
                <a:gd name="connsiteY3" fmla="*/ 43443 h 116969"/>
                <a:gd name="connsiteX4" fmla="*/ 80425 w 116969"/>
                <a:gd name="connsiteY4" fmla="*/ 59818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80425" y="59818"/>
                  </a:moveTo>
                  <a:cubicBezTo>
                    <a:pt x="80425" y="71515"/>
                    <a:pt x="75746" y="78534"/>
                    <a:pt x="64049" y="80873"/>
                  </a:cubicBezTo>
                  <a:cubicBezTo>
                    <a:pt x="52352" y="80873"/>
                    <a:pt x="45334" y="73855"/>
                    <a:pt x="42994" y="64497"/>
                  </a:cubicBezTo>
                  <a:cubicBezTo>
                    <a:pt x="42994" y="52800"/>
                    <a:pt x="50013" y="45782"/>
                    <a:pt x="61710" y="43443"/>
                  </a:cubicBezTo>
                  <a:cubicBezTo>
                    <a:pt x="71067" y="41103"/>
                    <a:pt x="78085" y="48121"/>
                    <a:pt x="80425" y="59818"/>
                  </a:cubicBezTo>
                  <a:close/>
                </a:path>
              </a:pathLst>
            </a:custGeom>
            <a:solidFill>
              <a:srgbClr val="CFCFCF"/>
            </a:solidFill>
            <a:ln w="23341" cap="flat">
              <a:noFill/>
              <a:prstDash val="solid"/>
              <a:miter/>
            </a:ln>
          </p:spPr>
          <p:txBody>
            <a:bodyPr rtlCol="0" anchor="ctr"/>
            <a:lstStyle/>
            <a:p>
              <a:pPr defTabSz="1219018">
                <a:defRPr/>
              </a:pPr>
              <a:endParaRPr lang="en-US" sz="1600" kern="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41" name="Freeform: Shape 24">
              <a:extLst>
                <a:ext uri="{FF2B5EF4-FFF2-40B4-BE49-F238E27FC236}">
                  <a16:creationId xmlns:a16="http://schemas.microsoft.com/office/drawing/2014/main" id="{02B1CB45-105C-FE4B-BE0B-4385857F4154}"/>
                </a:ext>
              </a:extLst>
            </p:cNvPr>
            <p:cNvSpPr/>
            <p:nvPr/>
          </p:nvSpPr>
          <p:spPr>
            <a:xfrm flipH="1">
              <a:off x="9880491" y="4449267"/>
              <a:ext cx="145927" cy="145927"/>
            </a:xfrm>
            <a:custGeom>
              <a:avLst/>
              <a:gdLst>
                <a:gd name="connsiteX0" fmla="*/ 59818 w 116969"/>
                <a:gd name="connsiteY0" fmla="*/ 80873 h 116969"/>
                <a:gd name="connsiteX1" fmla="*/ 43443 w 116969"/>
                <a:gd name="connsiteY1" fmla="*/ 59818 h 116969"/>
                <a:gd name="connsiteX2" fmla="*/ 64497 w 116969"/>
                <a:gd name="connsiteY2" fmla="*/ 43443 h 116969"/>
                <a:gd name="connsiteX3" fmla="*/ 78534 w 116969"/>
                <a:gd name="connsiteY3" fmla="*/ 62158 h 116969"/>
                <a:gd name="connsiteX4" fmla="*/ 59818 w 116969"/>
                <a:gd name="connsiteY4" fmla="*/ 80873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59818" y="80873"/>
                  </a:moveTo>
                  <a:cubicBezTo>
                    <a:pt x="48121" y="78534"/>
                    <a:pt x="41103" y="73855"/>
                    <a:pt x="43443" y="59818"/>
                  </a:cubicBezTo>
                  <a:cubicBezTo>
                    <a:pt x="45782" y="48121"/>
                    <a:pt x="52800" y="41103"/>
                    <a:pt x="64497" y="43443"/>
                  </a:cubicBezTo>
                  <a:cubicBezTo>
                    <a:pt x="73855" y="45782"/>
                    <a:pt x="80873" y="52800"/>
                    <a:pt x="78534" y="62158"/>
                  </a:cubicBezTo>
                  <a:cubicBezTo>
                    <a:pt x="78534" y="73855"/>
                    <a:pt x="71515" y="80873"/>
                    <a:pt x="59818" y="80873"/>
                  </a:cubicBezTo>
                  <a:close/>
                </a:path>
              </a:pathLst>
            </a:custGeom>
            <a:solidFill>
              <a:srgbClr val="D6D5D5"/>
            </a:solidFill>
            <a:ln w="23341" cap="flat">
              <a:noFill/>
              <a:prstDash val="solid"/>
              <a:miter/>
            </a:ln>
          </p:spPr>
          <p:txBody>
            <a:bodyPr rtlCol="0" anchor="ctr"/>
            <a:lstStyle/>
            <a:p>
              <a:pPr defTabSz="1219018">
                <a:defRPr/>
              </a:pPr>
              <a:endParaRPr lang="en-US" sz="1600" kern="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42" name="Freeform: Shape 25">
              <a:extLst>
                <a:ext uri="{FF2B5EF4-FFF2-40B4-BE49-F238E27FC236}">
                  <a16:creationId xmlns:a16="http://schemas.microsoft.com/office/drawing/2014/main" id="{A7C22200-B1BC-0E43-BEAB-EFF83C7E3FB1}"/>
                </a:ext>
              </a:extLst>
            </p:cNvPr>
            <p:cNvSpPr/>
            <p:nvPr/>
          </p:nvSpPr>
          <p:spPr>
            <a:xfrm flipH="1">
              <a:off x="9736923" y="2240488"/>
              <a:ext cx="700452" cy="904749"/>
            </a:xfrm>
            <a:custGeom>
              <a:avLst/>
              <a:gdLst>
                <a:gd name="connsiteX0" fmla="*/ 515553 w 561455"/>
                <a:gd name="connsiteY0" fmla="*/ 42994 h 725213"/>
                <a:gd name="connsiteX1" fmla="*/ 501517 w 561455"/>
                <a:gd name="connsiteY1" fmla="*/ 57031 h 725213"/>
                <a:gd name="connsiteX2" fmla="*/ 506195 w 561455"/>
                <a:gd name="connsiteY2" fmla="*/ 204413 h 725213"/>
                <a:gd name="connsiteX3" fmla="*/ 396244 w 561455"/>
                <a:gd name="connsiteY3" fmla="*/ 534268 h 725213"/>
                <a:gd name="connsiteX4" fmla="*/ 351795 w 561455"/>
                <a:gd name="connsiteY4" fmla="*/ 597432 h 725213"/>
                <a:gd name="connsiteX5" fmla="*/ 293310 w 561455"/>
                <a:gd name="connsiteY5" fmla="*/ 691008 h 725213"/>
                <a:gd name="connsiteX6" fmla="*/ 42994 w 561455"/>
                <a:gd name="connsiteY6" fmla="*/ 564680 h 725213"/>
                <a:gd name="connsiteX7" fmla="*/ 283952 w 561455"/>
                <a:gd name="connsiteY7" fmla="*/ 700366 h 725213"/>
                <a:gd name="connsiteX8" fmla="*/ 326062 w 561455"/>
                <a:gd name="connsiteY8" fmla="*/ 681650 h 725213"/>
                <a:gd name="connsiteX9" fmla="*/ 363492 w 561455"/>
                <a:gd name="connsiteY9" fmla="*/ 595093 h 725213"/>
                <a:gd name="connsiteX10" fmla="*/ 398583 w 561455"/>
                <a:gd name="connsiteY10" fmla="*/ 543626 h 725213"/>
                <a:gd name="connsiteX11" fmla="*/ 468765 w 561455"/>
                <a:gd name="connsiteY11" fmla="*/ 412619 h 725213"/>
                <a:gd name="connsiteX12" fmla="*/ 515553 w 561455"/>
                <a:gd name="connsiteY12" fmla="*/ 206752 h 725213"/>
                <a:gd name="connsiteX13" fmla="*/ 515553 w 561455"/>
                <a:gd name="connsiteY13" fmla="*/ 42994 h 72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1455" h="725213">
                  <a:moveTo>
                    <a:pt x="515553" y="42994"/>
                  </a:moveTo>
                  <a:cubicBezTo>
                    <a:pt x="503856" y="50013"/>
                    <a:pt x="513214" y="50013"/>
                    <a:pt x="501517" y="57031"/>
                  </a:cubicBezTo>
                  <a:cubicBezTo>
                    <a:pt x="506195" y="106158"/>
                    <a:pt x="510874" y="143589"/>
                    <a:pt x="506195" y="204413"/>
                  </a:cubicBezTo>
                  <a:cubicBezTo>
                    <a:pt x="424316" y="354134"/>
                    <a:pt x="517892" y="396244"/>
                    <a:pt x="396244" y="534268"/>
                  </a:cubicBezTo>
                  <a:cubicBezTo>
                    <a:pt x="384547" y="548305"/>
                    <a:pt x="351795" y="597432"/>
                    <a:pt x="351795" y="597432"/>
                  </a:cubicBezTo>
                  <a:cubicBezTo>
                    <a:pt x="330740" y="632523"/>
                    <a:pt x="309686" y="695687"/>
                    <a:pt x="293310" y="691008"/>
                  </a:cubicBezTo>
                  <a:cubicBezTo>
                    <a:pt x="220789" y="665275"/>
                    <a:pt x="106158" y="613808"/>
                    <a:pt x="42994" y="564680"/>
                  </a:cubicBezTo>
                  <a:cubicBezTo>
                    <a:pt x="110837" y="632523"/>
                    <a:pt x="197395" y="669953"/>
                    <a:pt x="283952" y="700366"/>
                  </a:cubicBezTo>
                  <a:cubicBezTo>
                    <a:pt x="300328" y="705044"/>
                    <a:pt x="319043" y="698026"/>
                    <a:pt x="326062" y="681650"/>
                  </a:cubicBezTo>
                  <a:cubicBezTo>
                    <a:pt x="337759" y="653578"/>
                    <a:pt x="356474" y="611468"/>
                    <a:pt x="363492" y="595093"/>
                  </a:cubicBezTo>
                  <a:cubicBezTo>
                    <a:pt x="363492" y="595093"/>
                    <a:pt x="386886" y="560002"/>
                    <a:pt x="398583" y="543626"/>
                  </a:cubicBezTo>
                  <a:cubicBezTo>
                    <a:pt x="431335" y="503856"/>
                    <a:pt x="461747" y="464086"/>
                    <a:pt x="468765" y="412619"/>
                  </a:cubicBezTo>
                  <a:cubicBezTo>
                    <a:pt x="475783" y="342437"/>
                    <a:pt x="473444" y="269916"/>
                    <a:pt x="515553" y="206752"/>
                  </a:cubicBezTo>
                  <a:cubicBezTo>
                    <a:pt x="527250" y="148267"/>
                    <a:pt x="515553" y="101479"/>
                    <a:pt x="515553" y="42994"/>
                  </a:cubicBezTo>
                  <a:close/>
                </a:path>
              </a:pathLst>
            </a:custGeom>
            <a:solidFill>
              <a:srgbClr val="949393"/>
            </a:solidFill>
            <a:ln w="23341" cap="flat">
              <a:noFill/>
              <a:prstDash val="solid"/>
              <a:miter/>
            </a:ln>
          </p:spPr>
          <p:txBody>
            <a:bodyPr rtlCol="0" anchor="ctr"/>
            <a:lstStyle/>
            <a:p>
              <a:pPr defTabSz="1219018">
                <a:defRPr/>
              </a:pPr>
              <a:endParaRPr lang="en-US" sz="1600" kern="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43" name="Freeform: Shape 26">
              <a:extLst>
                <a:ext uri="{FF2B5EF4-FFF2-40B4-BE49-F238E27FC236}">
                  <a16:creationId xmlns:a16="http://schemas.microsoft.com/office/drawing/2014/main" id="{D880DE41-A8E8-6E48-BB60-EF01549966A0}"/>
                </a:ext>
              </a:extLst>
            </p:cNvPr>
            <p:cNvSpPr/>
            <p:nvPr/>
          </p:nvSpPr>
          <p:spPr>
            <a:xfrm flipH="1">
              <a:off x="9661041" y="4212695"/>
              <a:ext cx="262669" cy="145927"/>
            </a:xfrm>
            <a:custGeom>
              <a:avLst/>
              <a:gdLst>
                <a:gd name="connsiteX0" fmla="*/ 159964 w 210545"/>
                <a:gd name="connsiteY0" fmla="*/ 73991 h 116969"/>
                <a:gd name="connsiteX1" fmla="*/ 42994 w 210545"/>
                <a:gd name="connsiteY1" fmla="*/ 55276 h 116969"/>
                <a:gd name="connsiteX2" fmla="*/ 190376 w 210545"/>
                <a:gd name="connsiteY2" fmla="*/ 55276 h 116969"/>
                <a:gd name="connsiteX3" fmla="*/ 159964 w 210545"/>
                <a:gd name="connsiteY3" fmla="*/ 73991 h 116969"/>
              </a:gdLst>
              <a:ahLst/>
              <a:cxnLst>
                <a:cxn ang="0">
                  <a:pos x="connsiteX0" y="connsiteY0"/>
                </a:cxn>
                <a:cxn ang="0">
                  <a:pos x="connsiteX1" y="connsiteY1"/>
                </a:cxn>
                <a:cxn ang="0">
                  <a:pos x="connsiteX2" y="connsiteY2"/>
                </a:cxn>
                <a:cxn ang="0">
                  <a:pos x="connsiteX3" y="connsiteY3"/>
                </a:cxn>
              </a:cxnLst>
              <a:rect l="l" t="t" r="r" b="b"/>
              <a:pathLst>
                <a:path w="210545" h="116969">
                  <a:moveTo>
                    <a:pt x="159964" y="73991"/>
                  </a:moveTo>
                  <a:cubicBezTo>
                    <a:pt x="127213" y="34222"/>
                    <a:pt x="82764" y="69313"/>
                    <a:pt x="42994" y="55276"/>
                  </a:cubicBezTo>
                  <a:cubicBezTo>
                    <a:pt x="92122" y="38900"/>
                    <a:pt x="136570" y="38900"/>
                    <a:pt x="190376" y="55276"/>
                  </a:cubicBezTo>
                  <a:cubicBezTo>
                    <a:pt x="181019" y="59955"/>
                    <a:pt x="171661" y="66973"/>
                    <a:pt x="159964" y="73991"/>
                  </a:cubicBezTo>
                  <a:close/>
                </a:path>
              </a:pathLst>
            </a:custGeom>
            <a:solidFill>
              <a:srgbClr val="AFAEAE"/>
            </a:solidFill>
            <a:ln w="23341" cap="flat">
              <a:noFill/>
              <a:prstDash val="solid"/>
              <a:miter/>
            </a:ln>
          </p:spPr>
          <p:txBody>
            <a:bodyPr rtlCol="0" anchor="ctr"/>
            <a:lstStyle/>
            <a:p>
              <a:pPr defTabSz="1219018">
                <a:defRPr/>
              </a:pPr>
              <a:endParaRPr lang="en-US" sz="1600" kern="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44" name="Freeform: Shape 27">
              <a:extLst>
                <a:ext uri="{FF2B5EF4-FFF2-40B4-BE49-F238E27FC236}">
                  <a16:creationId xmlns:a16="http://schemas.microsoft.com/office/drawing/2014/main" id="{E6A1E54F-3D08-E347-8E1B-21DAD5E32152}"/>
                </a:ext>
              </a:extLst>
            </p:cNvPr>
            <p:cNvSpPr/>
            <p:nvPr/>
          </p:nvSpPr>
          <p:spPr>
            <a:xfrm flipH="1">
              <a:off x="9845265" y="4434879"/>
              <a:ext cx="204298" cy="963120"/>
            </a:xfrm>
            <a:custGeom>
              <a:avLst/>
              <a:gdLst>
                <a:gd name="connsiteX0" fmla="*/ 122818 w 163757"/>
                <a:gd name="connsiteY0" fmla="*/ 412904 h 772001"/>
                <a:gd name="connsiteX1" fmla="*/ 73691 w 163757"/>
                <a:gd name="connsiteY1" fmla="*/ 244467 h 772001"/>
                <a:gd name="connsiteX2" fmla="*/ 38600 w 163757"/>
                <a:gd name="connsiteY2" fmla="*/ 45618 h 772001"/>
                <a:gd name="connsiteX3" fmla="*/ 17545 w 163757"/>
                <a:gd name="connsiteY3" fmla="*/ 17545 h 772001"/>
                <a:gd name="connsiteX4" fmla="*/ 17545 w 163757"/>
                <a:gd name="connsiteY4" fmla="*/ 17545 h 772001"/>
                <a:gd name="connsiteX5" fmla="*/ 57315 w 163757"/>
                <a:gd name="connsiteY5" fmla="*/ 214055 h 772001"/>
                <a:gd name="connsiteX6" fmla="*/ 106443 w 163757"/>
                <a:gd name="connsiteY6" fmla="*/ 412904 h 772001"/>
                <a:gd name="connsiteX7" fmla="*/ 115800 w 163757"/>
                <a:gd name="connsiteY7" fmla="*/ 674917 h 772001"/>
                <a:gd name="connsiteX8" fmla="*/ 92406 w 163757"/>
                <a:gd name="connsiteY8" fmla="*/ 754456 h 772001"/>
                <a:gd name="connsiteX9" fmla="*/ 104103 w 163757"/>
                <a:gd name="connsiteY9" fmla="*/ 756796 h 772001"/>
                <a:gd name="connsiteX10" fmla="*/ 132176 w 163757"/>
                <a:gd name="connsiteY10" fmla="*/ 677256 h 772001"/>
                <a:gd name="connsiteX11" fmla="*/ 122818 w 163757"/>
                <a:gd name="connsiteY11" fmla="*/ 412904 h 77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757" h="772001">
                  <a:moveTo>
                    <a:pt x="122818" y="412904"/>
                  </a:moveTo>
                  <a:cubicBezTo>
                    <a:pt x="94746" y="359098"/>
                    <a:pt x="71352" y="300613"/>
                    <a:pt x="73691" y="244467"/>
                  </a:cubicBezTo>
                  <a:cubicBezTo>
                    <a:pt x="76030" y="174285"/>
                    <a:pt x="54976" y="111121"/>
                    <a:pt x="38600" y="45618"/>
                  </a:cubicBezTo>
                  <a:cubicBezTo>
                    <a:pt x="36261" y="31582"/>
                    <a:pt x="36261" y="17545"/>
                    <a:pt x="17545" y="17545"/>
                  </a:cubicBezTo>
                  <a:lnTo>
                    <a:pt x="17545" y="17545"/>
                  </a:lnTo>
                  <a:cubicBezTo>
                    <a:pt x="22224" y="85388"/>
                    <a:pt x="61994" y="146212"/>
                    <a:pt x="57315" y="214055"/>
                  </a:cubicBezTo>
                  <a:cubicBezTo>
                    <a:pt x="52636" y="284237"/>
                    <a:pt x="76030" y="349740"/>
                    <a:pt x="106443" y="412904"/>
                  </a:cubicBezTo>
                  <a:cubicBezTo>
                    <a:pt x="148552" y="497122"/>
                    <a:pt x="169606" y="583680"/>
                    <a:pt x="115800" y="674917"/>
                  </a:cubicBezTo>
                  <a:cubicBezTo>
                    <a:pt x="101764" y="698311"/>
                    <a:pt x="99424" y="728723"/>
                    <a:pt x="92406" y="754456"/>
                  </a:cubicBezTo>
                  <a:cubicBezTo>
                    <a:pt x="97085" y="754456"/>
                    <a:pt x="99424" y="756796"/>
                    <a:pt x="104103" y="756796"/>
                  </a:cubicBezTo>
                  <a:cubicBezTo>
                    <a:pt x="113461" y="731062"/>
                    <a:pt x="118140" y="700650"/>
                    <a:pt x="132176" y="677256"/>
                  </a:cubicBezTo>
                  <a:cubicBezTo>
                    <a:pt x="188322" y="586019"/>
                    <a:pt x="167267" y="499462"/>
                    <a:pt x="122818" y="412904"/>
                  </a:cubicBezTo>
                  <a:close/>
                </a:path>
              </a:pathLst>
            </a:custGeom>
            <a:solidFill>
              <a:srgbClr val="AEADAD"/>
            </a:solidFill>
            <a:ln w="9525" cap="flat">
              <a:noFill/>
              <a:prstDash val="solid"/>
              <a:miter/>
            </a:ln>
          </p:spPr>
          <p:txBody>
            <a:bodyPr rtlCol="0" anchor="ctr"/>
            <a:lstStyle/>
            <a:p>
              <a:pPr defTabSz="1219018">
                <a:defRPr/>
              </a:pPr>
              <a:endParaRPr lang="en-US" sz="1600" kern="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45" name="Freeform: Shape 28">
              <a:extLst>
                <a:ext uri="{FF2B5EF4-FFF2-40B4-BE49-F238E27FC236}">
                  <a16:creationId xmlns:a16="http://schemas.microsoft.com/office/drawing/2014/main" id="{408A96AE-FF69-964B-815E-3D5502B680CF}"/>
                </a:ext>
              </a:extLst>
            </p:cNvPr>
            <p:cNvSpPr/>
            <p:nvPr/>
          </p:nvSpPr>
          <p:spPr>
            <a:xfrm flipH="1">
              <a:off x="10058319" y="3573908"/>
              <a:ext cx="87556" cy="671266"/>
            </a:xfrm>
            <a:custGeom>
              <a:avLst/>
              <a:gdLst>
                <a:gd name="connsiteX0" fmla="*/ 43279 w 70181"/>
                <a:gd name="connsiteY0" fmla="*/ 267861 h 538061"/>
                <a:gd name="connsiteX1" fmla="*/ 29242 w 70181"/>
                <a:gd name="connsiteY1" fmla="*/ 127497 h 538061"/>
                <a:gd name="connsiteX2" fmla="*/ 26903 w 70181"/>
                <a:gd name="connsiteY2" fmla="*/ 17545 h 538061"/>
                <a:gd name="connsiteX3" fmla="*/ 17545 w 70181"/>
                <a:gd name="connsiteY3" fmla="*/ 50297 h 538061"/>
                <a:gd name="connsiteX4" fmla="*/ 19885 w 70181"/>
                <a:gd name="connsiteY4" fmla="*/ 139194 h 538061"/>
                <a:gd name="connsiteX5" fmla="*/ 19885 w 70181"/>
                <a:gd name="connsiteY5" fmla="*/ 139194 h 538061"/>
                <a:gd name="connsiteX6" fmla="*/ 19885 w 70181"/>
                <a:gd name="connsiteY6" fmla="*/ 139194 h 538061"/>
                <a:gd name="connsiteX7" fmla="*/ 45618 w 70181"/>
                <a:gd name="connsiteY7" fmla="*/ 536892 h 538061"/>
                <a:gd name="connsiteX8" fmla="*/ 64333 w 70181"/>
                <a:gd name="connsiteY8" fmla="*/ 527535 h 538061"/>
                <a:gd name="connsiteX9" fmla="*/ 43279 w 70181"/>
                <a:gd name="connsiteY9" fmla="*/ 267861 h 53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181" h="538061">
                  <a:moveTo>
                    <a:pt x="43279" y="267861"/>
                  </a:moveTo>
                  <a:cubicBezTo>
                    <a:pt x="40939" y="228092"/>
                    <a:pt x="31582" y="171946"/>
                    <a:pt x="29242" y="127497"/>
                  </a:cubicBezTo>
                  <a:cubicBezTo>
                    <a:pt x="29242" y="87728"/>
                    <a:pt x="26903" y="57315"/>
                    <a:pt x="26903" y="17545"/>
                  </a:cubicBezTo>
                  <a:cubicBezTo>
                    <a:pt x="22224" y="33921"/>
                    <a:pt x="22224" y="29242"/>
                    <a:pt x="17545" y="50297"/>
                  </a:cubicBezTo>
                  <a:cubicBezTo>
                    <a:pt x="19885" y="78370"/>
                    <a:pt x="15206" y="106443"/>
                    <a:pt x="19885" y="139194"/>
                  </a:cubicBezTo>
                  <a:cubicBezTo>
                    <a:pt x="19885" y="139194"/>
                    <a:pt x="19885" y="139194"/>
                    <a:pt x="19885" y="139194"/>
                  </a:cubicBezTo>
                  <a:lnTo>
                    <a:pt x="19885" y="139194"/>
                  </a:lnTo>
                  <a:cubicBezTo>
                    <a:pt x="29242" y="263183"/>
                    <a:pt x="24564" y="405886"/>
                    <a:pt x="45618" y="536892"/>
                  </a:cubicBezTo>
                  <a:cubicBezTo>
                    <a:pt x="54976" y="532213"/>
                    <a:pt x="54976" y="529874"/>
                    <a:pt x="64333" y="527535"/>
                  </a:cubicBezTo>
                  <a:cubicBezTo>
                    <a:pt x="64333" y="525195"/>
                    <a:pt x="47958" y="340383"/>
                    <a:pt x="43279" y="267861"/>
                  </a:cubicBezTo>
                  <a:close/>
                </a:path>
              </a:pathLst>
            </a:custGeom>
            <a:solidFill>
              <a:srgbClr val="AEADAD"/>
            </a:solidFill>
            <a:ln w="9525" cap="flat">
              <a:noFill/>
              <a:prstDash val="solid"/>
              <a:miter/>
            </a:ln>
          </p:spPr>
          <p:txBody>
            <a:bodyPr rtlCol="0" anchor="ctr"/>
            <a:lstStyle/>
            <a:p>
              <a:pPr defTabSz="1219018">
                <a:defRPr/>
              </a:pPr>
              <a:endParaRPr lang="en-US" sz="1600" kern="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46" name="Freeform: Shape 29">
              <a:extLst>
                <a:ext uri="{FF2B5EF4-FFF2-40B4-BE49-F238E27FC236}">
                  <a16:creationId xmlns:a16="http://schemas.microsoft.com/office/drawing/2014/main" id="{B0D2224D-736D-714D-9747-D5648CC29B87}"/>
                </a:ext>
              </a:extLst>
            </p:cNvPr>
            <p:cNvSpPr/>
            <p:nvPr/>
          </p:nvSpPr>
          <p:spPr>
            <a:xfrm flipH="1">
              <a:off x="9984999" y="3708516"/>
              <a:ext cx="145927" cy="145927"/>
            </a:xfrm>
            <a:custGeom>
              <a:avLst/>
              <a:gdLst>
                <a:gd name="connsiteX0" fmla="*/ 61710 w 116969"/>
                <a:gd name="connsiteY0" fmla="*/ 42994 h 116969"/>
                <a:gd name="connsiteX1" fmla="*/ 80425 w 116969"/>
                <a:gd name="connsiteY1" fmla="*/ 61710 h 116969"/>
                <a:gd name="connsiteX2" fmla="*/ 64049 w 116969"/>
                <a:gd name="connsiteY2" fmla="*/ 80425 h 116969"/>
                <a:gd name="connsiteX3" fmla="*/ 42994 w 116969"/>
                <a:gd name="connsiteY3" fmla="*/ 64049 h 116969"/>
                <a:gd name="connsiteX4" fmla="*/ 61710 w 116969"/>
                <a:gd name="connsiteY4" fmla="*/ 42994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61710" y="42994"/>
                  </a:moveTo>
                  <a:cubicBezTo>
                    <a:pt x="73407" y="42994"/>
                    <a:pt x="80425" y="50013"/>
                    <a:pt x="80425" y="61710"/>
                  </a:cubicBezTo>
                  <a:cubicBezTo>
                    <a:pt x="80425" y="73407"/>
                    <a:pt x="75746" y="80425"/>
                    <a:pt x="64049" y="80425"/>
                  </a:cubicBezTo>
                  <a:cubicBezTo>
                    <a:pt x="52352" y="80425"/>
                    <a:pt x="45334" y="75746"/>
                    <a:pt x="42994" y="64049"/>
                  </a:cubicBezTo>
                  <a:cubicBezTo>
                    <a:pt x="42994" y="52352"/>
                    <a:pt x="50013" y="47673"/>
                    <a:pt x="61710" y="42994"/>
                  </a:cubicBezTo>
                  <a:close/>
                </a:path>
              </a:pathLst>
            </a:custGeom>
            <a:solidFill>
              <a:srgbClr val="CAC9C9"/>
            </a:solidFill>
            <a:ln w="23341" cap="flat">
              <a:noFill/>
              <a:prstDash val="solid"/>
              <a:miter/>
            </a:ln>
          </p:spPr>
          <p:txBody>
            <a:bodyPr rtlCol="0" anchor="ctr"/>
            <a:lstStyle/>
            <a:p>
              <a:pPr defTabSz="1219018">
                <a:defRPr/>
              </a:pPr>
              <a:endParaRPr lang="en-US" sz="1600" kern="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47" name="Freeform: Shape 30">
              <a:extLst>
                <a:ext uri="{FF2B5EF4-FFF2-40B4-BE49-F238E27FC236}">
                  <a16:creationId xmlns:a16="http://schemas.microsoft.com/office/drawing/2014/main" id="{B9AFF7F4-2665-FB47-9E0D-C83A8C561B07}"/>
                </a:ext>
              </a:extLst>
            </p:cNvPr>
            <p:cNvSpPr/>
            <p:nvPr/>
          </p:nvSpPr>
          <p:spPr>
            <a:xfrm flipH="1">
              <a:off x="9567647" y="4149043"/>
              <a:ext cx="233484" cy="116742"/>
            </a:xfrm>
            <a:custGeom>
              <a:avLst/>
              <a:gdLst>
                <a:gd name="connsiteX0" fmla="*/ 143589 w 187151"/>
                <a:gd name="connsiteY0" fmla="*/ 73546 h 93575"/>
                <a:gd name="connsiteX1" fmla="*/ 42994 w 187151"/>
                <a:gd name="connsiteY1" fmla="*/ 50152 h 93575"/>
                <a:gd name="connsiteX2" fmla="*/ 143589 w 187151"/>
                <a:gd name="connsiteY2" fmla="*/ 54831 h 93575"/>
                <a:gd name="connsiteX3" fmla="*/ 143589 w 187151"/>
                <a:gd name="connsiteY3" fmla="*/ 73546 h 93575"/>
              </a:gdLst>
              <a:ahLst/>
              <a:cxnLst>
                <a:cxn ang="0">
                  <a:pos x="connsiteX0" y="connsiteY0"/>
                </a:cxn>
                <a:cxn ang="0">
                  <a:pos x="connsiteX1" y="connsiteY1"/>
                </a:cxn>
                <a:cxn ang="0">
                  <a:pos x="connsiteX2" y="connsiteY2"/>
                </a:cxn>
                <a:cxn ang="0">
                  <a:pos x="connsiteX3" y="connsiteY3"/>
                </a:cxn>
              </a:cxnLst>
              <a:rect l="l" t="t" r="r" b="b"/>
              <a:pathLst>
                <a:path w="187151" h="93575">
                  <a:moveTo>
                    <a:pt x="143589" y="73546"/>
                  </a:moveTo>
                  <a:cubicBezTo>
                    <a:pt x="117855" y="57170"/>
                    <a:pt x="87443" y="52491"/>
                    <a:pt x="42994" y="50152"/>
                  </a:cubicBezTo>
                  <a:cubicBezTo>
                    <a:pt x="87443" y="36116"/>
                    <a:pt x="115516" y="45473"/>
                    <a:pt x="143589" y="54831"/>
                  </a:cubicBezTo>
                  <a:cubicBezTo>
                    <a:pt x="145928" y="61849"/>
                    <a:pt x="143589" y="66528"/>
                    <a:pt x="143589" y="73546"/>
                  </a:cubicBezTo>
                  <a:close/>
                </a:path>
              </a:pathLst>
            </a:custGeom>
            <a:solidFill>
              <a:srgbClr val="B4B3B3"/>
            </a:solidFill>
            <a:ln w="23341" cap="flat">
              <a:noFill/>
              <a:prstDash val="solid"/>
              <a:miter/>
            </a:ln>
          </p:spPr>
          <p:txBody>
            <a:bodyPr rtlCol="0" anchor="ctr"/>
            <a:lstStyle/>
            <a:p>
              <a:pPr defTabSz="1219018">
                <a:defRPr/>
              </a:pPr>
              <a:endParaRPr lang="en-US" sz="1600" kern="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48" name="Freeform: Shape 31">
              <a:extLst>
                <a:ext uri="{FF2B5EF4-FFF2-40B4-BE49-F238E27FC236}">
                  <a16:creationId xmlns:a16="http://schemas.microsoft.com/office/drawing/2014/main" id="{7ADAE1AD-59A5-004E-A547-A7C9CA79A911}"/>
                </a:ext>
              </a:extLst>
            </p:cNvPr>
            <p:cNvSpPr/>
            <p:nvPr/>
          </p:nvSpPr>
          <p:spPr>
            <a:xfrm flipH="1">
              <a:off x="10453379" y="2417724"/>
              <a:ext cx="145927" cy="175113"/>
            </a:xfrm>
            <a:custGeom>
              <a:avLst/>
              <a:gdLst>
                <a:gd name="connsiteX0" fmla="*/ 76878 w 116969"/>
                <a:gd name="connsiteY0" fmla="*/ 118493 h 140363"/>
                <a:gd name="connsiteX1" fmla="*/ 46466 w 116969"/>
                <a:gd name="connsiteY1" fmla="*/ 69365 h 140363"/>
                <a:gd name="connsiteX2" fmla="*/ 51145 w 116969"/>
                <a:gd name="connsiteY2" fmla="*/ 48311 h 140363"/>
                <a:gd name="connsiteX3" fmla="*/ 69860 w 116969"/>
                <a:gd name="connsiteY3" fmla="*/ 43632 h 140363"/>
                <a:gd name="connsiteX4" fmla="*/ 72199 w 116969"/>
                <a:gd name="connsiteY4" fmla="*/ 64687 h 140363"/>
                <a:gd name="connsiteX5" fmla="*/ 76878 w 116969"/>
                <a:gd name="connsiteY5" fmla="*/ 118493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969" h="140363">
                  <a:moveTo>
                    <a:pt x="76878" y="118493"/>
                  </a:moveTo>
                  <a:cubicBezTo>
                    <a:pt x="58163" y="106796"/>
                    <a:pt x="60502" y="83402"/>
                    <a:pt x="46466" y="69365"/>
                  </a:cubicBezTo>
                  <a:cubicBezTo>
                    <a:pt x="39448" y="62347"/>
                    <a:pt x="44127" y="52990"/>
                    <a:pt x="51145" y="48311"/>
                  </a:cubicBezTo>
                  <a:cubicBezTo>
                    <a:pt x="55824" y="45971"/>
                    <a:pt x="65181" y="41293"/>
                    <a:pt x="69860" y="43632"/>
                  </a:cubicBezTo>
                  <a:cubicBezTo>
                    <a:pt x="86236" y="48311"/>
                    <a:pt x="74539" y="57668"/>
                    <a:pt x="72199" y="64687"/>
                  </a:cubicBezTo>
                  <a:cubicBezTo>
                    <a:pt x="67521" y="83402"/>
                    <a:pt x="100272" y="97438"/>
                    <a:pt x="76878" y="118493"/>
                  </a:cubicBezTo>
                  <a:close/>
                </a:path>
              </a:pathLst>
            </a:custGeom>
            <a:solidFill>
              <a:srgbClr val="A4A3A3"/>
            </a:solidFill>
            <a:ln w="23341" cap="flat">
              <a:noFill/>
              <a:prstDash val="solid"/>
              <a:miter/>
            </a:ln>
          </p:spPr>
          <p:txBody>
            <a:bodyPr rtlCol="0" anchor="ctr"/>
            <a:lstStyle/>
            <a:p>
              <a:pPr defTabSz="1219018">
                <a:defRPr/>
              </a:pPr>
              <a:endParaRPr lang="en-US" sz="1600" kern="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49" name="Freeform: Shape 32">
              <a:extLst>
                <a:ext uri="{FF2B5EF4-FFF2-40B4-BE49-F238E27FC236}">
                  <a16:creationId xmlns:a16="http://schemas.microsoft.com/office/drawing/2014/main" id="{A1845B87-EA26-7C4A-B16B-58CDC7346B81}"/>
                </a:ext>
              </a:extLst>
            </p:cNvPr>
            <p:cNvSpPr/>
            <p:nvPr/>
          </p:nvSpPr>
          <p:spPr>
            <a:xfrm flipH="1">
              <a:off x="8317149" y="4140849"/>
              <a:ext cx="1838945" cy="332227"/>
            </a:xfrm>
            <a:custGeom>
              <a:avLst/>
              <a:gdLst>
                <a:gd name="connsiteX0" fmla="*/ 747153 w 1684367"/>
                <a:gd name="connsiteY0" fmla="*/ 1056101 h 1263275"/>
                <a:gd name="connsiteX1" fmla="*/ 814996 w 1684367"/>
                <a:gd name="connsiteY1" fmla="*/ 971882 h 1263275"/>
                <a:gd name="connsiteX2" fmla="*/ 836051 w 1684367"/>
                <a:gd name="connsiteY2" fmla="*/ 108644 h 1263275"/>
                <a:gd name="connsiteX3" fmla="*/ 901554 w 1684367"/>
                <a:gd name="connsiteY3" fmla="*/ 43141 h 1263275"/>
                <a:gd name="connsiteX4" fmla="*/ 1594016 w 1684367"/>
                <a:gd name="connsiteY4" fmla="*/ 43141 h 1263275"/>
                <a:gd name="connsiteX5" fmla="*/ 1652501 w 1684367"/>
                <a:gd name="connsiteY5" fmla="*/ 54838 h 1263275"/>
                <a:gd name="connsiteX6" fmla="*/ 1652501 w 1684367"/>
                <a:gd name="connsiteY6" fmla="*/ 237311 h 1263275"/>
                <a:gd name="connsiteX7" fmla="*/ 1603374 w 1684367"/>
                <a:gd name="connsiteY7" fmla="*/ 967203 h 1263275"/>
                <a:gd name="connsiteX8" fmla="*/ 1563604 w 1684367"/>
                <a:gd name="connsiteY8" fmla="*/ 1018670 h 1263275"/>
                <a:gd name="connsiteX9" fmla="*/ 1254803 w 1684367"/>
                <a:gd name="connsiteY9" fmla="*/ 1084173 h 1263275"/>
                <a:gd name="connsiteX10" fmla="*/ 1212694 w 1684367"/>
                <a:gd name="connsiteY10" fmla="*/ 1070137 h 1263275"/>
                <a:gd name="connsiteX11" fmla="*/ 1179942 w 1684367"/>
                <a:gd name="connsiteY11" fmla="*/ 1060779 h 1263275"/>
                <a:gd name="connsiteX12" fmla="*/ 1069991 w 1684367"/>
                <a:gd name="connsiteY12" fmla="*/ 1098210 h 1263275"/>
                <a:gd name="connsiteX13" fmla="*/ 992790 w 1684367"/>
                <a:gd name="connsiteY13" fmla="*/ 1128622 h 1263275"/>
                <a:gd name="connsiteX14" fmla="*/ 943663 w 1684367"/>
                <a:gd name="connsiteY14" fmla="*/ 1130961 h 1263275"/>
                <a:gd name="connsiteX15" fmla="*/ 915590 w 1684367"/>
                <a:gd name="connsiteY15" fmla="*/ 1133301 h 1263275"/>
                <a:gd name="connsiteX16" fmla="*/ 880499 w 1684367"/>
                <a:gd name="connsiteY16" fmla="*/ 1130961 h 1263275"/>
                <a:gd name="connsiteX17" fmla="*/ 819675 w 1684367"/>
                <a:gd name="connsiteY17" fmla="*/ 1133301 h 1263275"/>
                <a:gd name="connsiteX18" fmla="*/ 758850 w 1684367"/>
                <a:gd name="connsiteY18" fmla="*/ 1144998 h 1263275"/>
                <a:gd name="connsiteX19" fmla="*/ 681650 w 1684367"/>
                <a:gd name="connsiteY19" fmla="*/ 1156695 h 1263275"/>
                <a:gd name="connsiteX20" fmla="*/ 634862 w 1684367"/>
                <a:gd name="connsiteY20" fmla="*/ 1173071 h 1263275"/>
                <a:gd name="connsiteX21" fmla="*/ 216110 w 1684367"/>
                <a:gd name="connsiteY21" fmla="*/ 1217519 h 1263275"/>
                <a:gd name="connsiteX22" fmla="*/ 106158 w 1684367"/>
                <a:gd name="connsiteY22" fmla="*/ 1229216 h 1263275"/>
                <a:gd name="connsiteX23" fmla="*/ 42994 w 1684367"/>
                <a:gd name="connsiteY23" fmla="*/ 1189446 h 1263275"/>
                <a:gd name="connsiteX24" fmla="*/ 94461 w 1684367"/>
                <a:gd name="connsiteY24" fmla="*/ 1147337 h 1263275"/>
                <a:gd name="connsiteX25" fmla="*/ 283952 w 1684367"/>
                <a:gd name="connsiteY25" fmla="*/ 1116925 h 1263275"/>
                <a:gd name="connsiteX26" fmla="*/ 747153 w 1684367"/>
                <a:gd name="connsiteY26" fmla="*/ 1056101 h 1263275"/>
                <a:gd name="connsiteX0" fmla="*/ 704159 w 1609507"/>
                <a:gd name="connsiteY0" fmla="*/ 1081755 h 1254870"/>
                <a:gd name="connsiteX1" fmla="*/ 772002 w 1609507"/>
                <a:gd name="connsiteY1" fmla="*/ 997536 h 1254870"/>
                <a:gd name="connsiteX2" fmla="*/ 858560 w 1609507"/>
                <a:gd name="connsiteY2" fmla="*/ 68795 h 1254870"/>
                <a:gd name="connsiteX3" fmla="*/ 1551022 w 1609507"/>
                <a:gd name="connsiteY3" fmla="*/ 68795 h 1254870"/>
                <a:gd name="connsiteX4" fmla="*/ 1609507 w 1609507"/>
                <a:gd name="connsiteY4" fmla="*/ 80492 h 1254870"/>
                <a:gd name="connsiteX5" fmla="*/ 1609507 w 1609507"/>
                <a:gd name="connsiteY5" fmla="*/ 262965 h 1254870"/>
                <a:gd name="connsiteX6" fmla="*/ 1560380 w 1609507"/>
                <a:gd name="connsiteY6" fmla="*/ 992857 h 1254870"/>
                <a:gd name="connsiteX7" fmla="*/ 1520610 w 1609507"/>
                <a:gd name="connsiteY7" fmla="*/ 1044324 h 1254870"/>
                <a:gd name="connsiteX8" fmla="*/ 1211809 w 1609507"/>
                <a:gd name="connsiteY8" fmla="*/ 1109827 h 1254870"/>
                <a:gd name="connsiteX9" fmla="*/ 1169700 w 1609507"/>
                <a:gd name="connsiteY9" fmla="*/ 1095791 h 1254870"/>
                <a:gd name="connsiteX10" fmla="*/ 1136948 w 1609507"/>
                <a:gd name="connsiteY10" fmla="*/ 1086433 h 1254870"/>
                <a:gd name="connsiteX11" fmla="*/ 1026997 w 1609507"/>
                <a:gd name="connsiteY11" fmla="*/ 1123864 h 1254870"/>
                <a:gd name="connsiteX12" fmla="*/ 949796 w 1609507"/>
                <a:gd name="connsiteY12" fmla="*/ 1154276 h 1254870"/>
                <a:gd name="connsiteX13" fmla="*/ 900669 w 1609507"/>
                <a:gd name="connsiteY13" fmla="*/ 1156615 h 1254870"/>
                <a:gd name="connsiteX14" fmla="*/ 872596 w 1609507"/>
                <a:gd name="connsiteY14" fmla="*/ 1158955 h 1254870"/>
                <a:gd name="connsiteX15" fmla="*/ 837505 w 1609507"/>
                <a:gd name="connsiteY15" fmla="*/ 1156615 h 1254870"/>
                <a:gd name="connsiteX16" fmla="*/ 776681 w 1609507"/>
                <a:gd name="connsiteY16" fmla="*/ 1158955 h 1254870"/>
                <a:gd name="connsiteX17" fmla="*/ 715856 w 1609507"/>
                <a:gd name="connsiteY17" fmla="*/ 1170652 h 1254870"/>
                <a:gd name="connsiteX18" fmla="*/ 638656 w 1609507"/>
                <a:gd name="connsiteY18" fmla="*/ 1182349 h 1254870"/>
                <a:gd name="connsiteX19" fmla="*/ 591868 w 1609507"/>
                <a:gd name="connsiteY19" fmla="*/ 1198725 h 1254870"/>
                <a:gd name="connsiteX20" fmla="*/ 173116 w 1609507"/>
                <a:gd name="connsiteY20" fmla="*/ 1243173 h 1254870"/>
                <a:gd name="connsiteX21" fmla="*/ 63164 w 1609507"/>
                <a:gd name="connsiteY21" fmla="*/ 1254870 h 1254870"/>
                <a:gd name="connsiteX22" fmla="*/ 0 w 1609507"/>
                <a:gd name="connsiteY22" fmla="*/ 1215100 h 1254870"/>
                <a:gd name="connsiteX23" fmla="*/ 51467 w 1609507"/>
                <a:gd name="connsiteY23" fmla="*/ 1172991 h 1254870"/>
                <a:gd name="connsiteX24" fmla="*/ 240958 w 1609507"/>
                <a:gd name="connsiteY24" fmla="*/ 1142579 h 1254870"/>
                <a:gd name="connsiteX25" fmla="*/ 704159 w 1609507"/>
                <a:gd name="connsiteY25" fmla="*/ 1081755 h 1254870"/>
                <a:gd name="connsiteX0" fmla="*/ 704159 w 1627491"/>
                <a:gd name="connsiteY0" fmla="*/ 1080978 h 1254093"/>
                <a:gd name="connsiteX1" fmla="*/ 772002 w 1627491"/>
                <a:gd name="connsiteY1" fmla="*/ 996759 h 1254093"/>
                <a:gd name="connsiteX2" fmla="*/ 1551022 w 1627491"/>
                <a:gd name="connsiteY2" fmla="*/ 68018 h 1254093"/>
                <a:gd name="connsiteX3" fmla="*/ 1609507 w 1627491"/>
                <a:gd name="connsiteY3" fmla="*/ 79715 h 1254093"/>
                <a:gd name="connsiteX4" fmla="*/ 1609507 w 1627491"/>
                <a:gd name="connsiteY4" fmla="*/ 262188 h 1254093"/>
                <a:gd name="connsiteX5" fmla="*/ 1560380 w 1627491"/>
                <a:gd name="connsiteY5" fmla="*/ 992080 h 1254093"/>
                <a:gd name="connsiteX6" fmla="*/ 1520610 w 1627491"/>
                <a:gd name="connsiteY6" fmla="*/ 1043547 h 1254093"/>
                <a:gd name="connsiteX7" fmla="*/ 1211809 w 1627491"/>
                <a:gd name="connsiteY7" fmla="*/ 1109050 h 1254093"/>
                <a:gd name="connsiteX8" fmla="*/ 1169700 w 1627491"/>
                <a:gd name="connsiteY8" fmla="*/ 1095014 h 1254093"/>
                <a:gd name="connsiteX9" fmla="*/ 1136948 w 1627491"/>
                <a:gd name="connsiteY9" fmla="*/ 1085656 h 1254093"/>
                <a:gd name="connsiteX10" fmla="*/ 1026997 w 1627491"/>
                <a:gd name="connsiteY10" fmla="*/ 1123087 h 1254093"/>
                <a:gd name="connsiteX11" fmla="*/ 949796 w 1627491"/>
                <a:gd name="connsiteY11" fmla="*/ 1153499 h 1254093"/>
                <a:gd name="connsiteX12" fmla="*/ 900669 w 1627491"/>
                <a:gd name="connsiteY12" fmla="*/ 1155838 h 1254093"/>
                <a:gd name="connsiteX13" fmla="*/ 872596 w 1627491"/>
                <a:gd name="connsiteY13" fmla="*/ 1158178 h 1254093"/>
                <a:gd name="connsiteX14" fmla="*/ 837505 w 1627491"/>
                <a:gd name="connsiteY14" fmla="*/ 1155838 h 1254093"/>
                <a:gd name="connsiteX15" fmla="*/ 776681 w 1627491"/>
                <a:gd name="connsiteY15" fmla="*/ 1158178 h 1254093"/>
                <a:gd name="connsiteX16" fmla="*/ 715856 w 1627491"/>
                <a:gd name="connsiteY16" fmla="*/ 1169875 h 1254093"/>
                <a:gd name="connsiteX17" fmla="*/ 638656 w 1627491"/>
                <a:gd name="connsiteY17" fmla="*/ 1181572 h 1254093"/>
                <a:gd name="connsiteX18" fmla="*/ 591868 w 1627491"/>
                <a:gd name="connsiteY18" fmla="*/ 1197948 h 1254093"/>
                <a:gd name="connsiteX19" fmla="*/ 173116 w 1627491"/>
                <a:gd name="connsiteY19" fmla="*/ 1242396 h 1254093"/>
                <a:gd name="connsiteX20" fmla="*/ 63164 w 1627491"/>
                <a:gd name="connsiteY20" fmla="*/ 1254093 h 1254093"/>
                <a:gd name="connsiteX21" fmla="*/ 0 w 1627491"/>
                <a:gd name="connsiteY21" fmla="*/ 1214323 h 1254093"/>
                <a:gd name="connsiteX22" fmla="*/ 51467 w 1627491"/>
                <a:gd name="connsiteY22" fmla="*/ 1172214 h 1254093"/>
                <a:gd name="connsiteX23" fmla="*/ 240958 w 1627491"/>
                <a:gd name="connsiteY23" fmla="*/ 1141802 h 1254093"/>
                <a:gd name="connsiteX24" fmla="*/ 704159 w 1627491"/>
                <a:gd name="connsiteY24" fmla="*/ 1080978 h 1254093"/>
                <a:gd name="connsiteX0" fmla="*/ 704159 w 1609507"/>
                <a:gd name="connsiteY0" fmla="*/ 1001263 h 1174378"/>
                <a:gd name="connsiteX1" fmla="*/ 772002 w 1609507"/>
                <a:gd name="connsiteY1" fmla="*/ 917044 h 1174378"/>
                <a:gd name="connsiteX2" fmla="*/ 1609507 w 1609507"/>
                <a:gd name="connsiteY2" fmla="*/ 0 h 1174378"/>
                <a:gd name="connsiteX3" fmla="*/ 1609507 w 1609507"/>
                <a:gd name="connsiteY3" fmla="*/ 182473 h 1174378"/>
                <a:gd name="connsiteX4" fmla="*/ 1560380 w 1609507"/>
                <a:gd name="connsiteY4" fmla="*/ 912365 h 1174378"/>
                <a:gd name="connsiteX5" fmla="*/ 1520610 w 1609507"/>
                <a:gd name="connsiteY5" fmla="*/ 963832 h 1174378"/>
                <a:gd name="connsiteX6" fmla="*/ 1211809 w 1609507"/>
                <a:gd name="connsiteY6" fmla="*/ 1029335 h 1174378"/>
                <a:gd name="connsiteX7" fmla="*/ 1169700 w 1609507"/>
                <a:gd name="connsiteY7" fmla="*/ 1015299 h 1174378"/>
                <a:gd name="connsiteX8" fmla="*/ 1136948 w 1609507"/>
                <a:gd name="connsiteY8" fmla="*/ 1005941 h 1174378"/>
                <a:gd name="connsiteX9" fmla="*/ 1026997 w 1609507"/>
                <a:gd name="connsiteY9" fmla="*/ 1043372 h 1174378"/>
                <a:gd name="connsiteX10" fmla="*/ 949796 w 1609507"/>
                <a:gd name="connsiteY10" fmla="*/ 1073784 h 1174378"/>
                <a:gd name="connsiteX11" fmla="*/ 900669 w 1609507"/>
                <a:gd name="connsiteY11" fmla="*/ 1076123 h 1174378"/>
                <a:gd name="connsiteX12" fmla="*/ 872596 w 1609507"/>
                <a:gd name="connsiteY12" fmla="*/ 1078463 h 1174378"/>
                <a:gd name="connsiteX13" fmla="*/ 837505 w 1609507"/>
                <a:gd name="connsiteY13" fmla="*/ 1076123 h 1174378"/>
                <a:gd name="connsiteX14" fmla="*/ 776681 w 1609507"/>
                <a:gd name="connsiteY14" fmla="*/ 1078463 h 1174378"/>
                <a:gd name="connsiteX15" fmla="*/ 715856 w 1609507"/>
                <a:gd name="connsiteY15" fmla="*/ 1090160 h 1174378"/>
                <a:gd name="connsiteX16" fmla="*/ 638656 w 1609507"/>
                <a:gd name="connsiteY16" fmla="*/ 1101857 h 1174378"/>
                <a:gd name="connsiteX17" fmla="*/ 591868 w 1609507"/>
                <a:gd name="connsiteY17" fmla="*/ 1118233 h 1174378"/>
                <a:gd name="connsiteX18" fmla="*/ 173116 w 1609507"/>
                <a:gd name="connsiteY18" fmla="*/ 1162681 h 1174378"/>
                <a:gd name="connsiteX19" fmla="*/ 63164 w 1609507"/>
                <a:gd name="connsiteY19" fmla="*/ 1174378 h 1174378"/>
                <a:gd name="connsiteX20" fmla="*/ 0 w 1609507"/>
                <a:gd name="connsiteY20" fmla="*/ 1134608 h 1174378"/>
                <a:gd name="connsiteX21" fmla="*/ 51467 w 1609507"/>
                <a:gd name="connsiteY21" fmla="*/ 1092499 h 1174378"/>
                <a:gd name="connsiteX22" fmla="*/ 240958 w 1609507"/>
                <a:gd name="connsiteY22" fmla="*/ 1062087 h 1174378"/>
                <a:gd name="connsiteX23" fmla="*/ 704159 w 1609507"/>
                <a:gd name="connsiteY23" fmla="*/ 1001263 h 1174378"/>
                <a:gd name="connsiteX0" fmla="*/ 704159 w 1609507"/>
                <a:gd name="connsiteY0" fmla="*/ 818790 h 991905"/>
                <a:gd name="connsiteX1" fmla="*/ 772002 w 1609507"/>
                <a:gd name="connsiteY1" fmla="*/ 734571 h 991905"/>
                <a:gd name="connsiteX2" fmla="*/ 1609507 w 1609507"/>
                <a:gd name="connsiteY2" fmla="*/ 0 h 991905"/>
                <a:gd name="connsiteX3" fmla="*/ 1560380 w 1609507"/>
                <a:gd name="connsiteY3" fmla="*/ 729892 h 991905"/>
                <a:gd name="connsiteX4" fmla="*/ 1520610 w 1609507"/>
                <a:gd name="connsiteY4" fmla="*/ 781359 h 991905"/>
                <a:gd name="connsiteX5" fmla="*/ 1211809 w 1609507"/>
                <a:gd name="connsiteY5" fmla="*/ 846862 h 991905"/>
                <a:gd name="connsiteX6" fmla="*/ 1169700 w 1609507"/>
                <a:gd name="connsiteY6" fmla="*/ 832826 h 991905"/>
                <a:gd name="connsiteX7" fmla="*/ 1136948 w 1609507"/>
                <a:gd name="connsiteY7" fmla="*/ 823468 h 991905"/>
                <a:gd name="connsiteX8" fmla="*/ 1026997 w 1609507"/>
                <a:gd name="connsiteY8" fmla="*/ 860899 h 991905"/>
                <a:gd name="connsiteX9" fmla="*/ 949796 w 1609507"/>
                <a:gd name="connsiteY9" fmla="*/ 891311 h 991905"/>
                <a:gd name="connsiteX10" fmla="*/ 900669 w 1609507"/>
                <a:gd name="connsiteY10" fmla="*/ 893650 h 991905"/>
                <a:gd name="connsiteX11" fmla="*/ 872596 w 1609507"/>
                <a:gd name="connsiteY11" fmla="*/ 895990 h 991905"/>
                <a:gd name="connsiteX12" fmla="*/ 837505 w 1609507"/>
                <a:gd name="connsiteY12" fmla="*/ 893650 h 991905"/>
                <a:gd name="connsiteX13" fmla="*/ 776681 w 1609507"/>
                <a:gd name="connsiteY13" fmla="*/ 895990 h 991905"/>
                <a:gd name="connsiteX14" fmla="*/ 715856 w 1609507"/>
                <a:gd name="connsiteY14" fmla="*/ 907687 h 991905"/>
                <a:gd name="connsiteX15" fmla="*/ 638656 w 1609507"/>
                <a:gd name="connsiteY15" fmla="*/ 919384 h 991905"/>
                <a:gd name="connsiteX16" fmla="*/ 591868 w 1609507"/>
                <a:gd name="connsiteY16" fmla="*/ 935760 h 991905"/>
                <a:gd name="connsiteX17" fmla="*/ 173116 w 1609507"/>
                <a:gd name="connsiteY17" fmla="*/ 980208 h 991905"/>
                <a:gd name="connsiteX18" fmla="*/ 63164 w 1609507"/>
                <a:gd name="connsiteY18" fmla="*/ 991905 h 991905"/>
                <a:gd name="connsiteX19" fmla="*/ 0 w 1609507"/>
                <a:gd name="connsiteY19" fmla="*/ 952135 h 991905"/>
                <a:gd name="connsiteX20" fmla="*/ 51467 w 1609507"/>
                <a:gd name="connsiteY20" fmla="*/ 910026 h 991905"/>
                <a:gd name="connsiteX21" fmla="*/ 240958 w 1609507"/>
                <a:gd name="connsiteY21" fmla="*/ 879614 h 991905"/>
                <a:gd name="connsiteX22" fmla="*/ 704159 w 1609507"/>
                <a:gd name="connsiteY22" fmla="*/ 818790 h 991905"/>
                <a:gd name="connsiteX0" fmla="*/ 704159 w 1561719"/>
                <a:gd name="connsiteY0" fmla="*/ 217224 h 390339"/>
                <a:gd name="connsiteX1" fmla="*/ 772002 w 1561719"/>
                <a:gd name="connsiteY1" fmla="*/ 133005 h 390339"/>
                <a:gd name="connsiteX2" fmla="*/ 1512419 w 1561719"/>
                <a:gd name="connsiteY2" fmla="*/ 15907 h 390339"/>
                <a:gd name="connsiteX3" fmla="*/ 1560380 w 1561719"/>
                <a:gd name="connsiteY3" fmla="*/ 128326 h 390339"/>
                <a:gd name="connsiteX4" fmla="*/ 1520610 w 1561719"/>
                <a:gd name="connsiteY4" fmla="*/ 179793 h 390339"/>
                <a:gd name="connsiteX5" fmla="*/ 1211809 w 1561719"/>
                <a:gd name="connsiteY5" fmla="*/ 245296 h 390339"/>
                <a:gd name="connsiteX6" fmla="*/ 1169700 w 1561719"/>
                <a:gd name="connsiteY6" fmla="*/ 231260 h 390339"/>
                <a:gd name="connsiteX7" fmla="*/ 1136948 w 1561719"/>
                <a:gd name="connsiteY7" fmla="*/ 221902 h 390339"/>
                <a:gd name="connsiteX8" fmla="*/ 1026997 w 1561719"/>
                <a:gd name="connsiteY8" fmla="*/ 259333 h 390339"/>
                <a:gd name="connsiteX9" fmla="*/ 949796 w 1561719"/>
                <a:gd name="connsiteY9" fmla="*/ 289745 h 390339"/>
                <a:gd name="connsiteX10" fmla="*/ 900669 w 1561719"/>
                <a:gd name="connsiteY10" fmla="*/ 292084 h 390339"/>
                <a:gd name="connsiteX11" fmla="*/ 872596 w 1561719"/>
                <a:gd name="connsiteY11" fmla="*/ 294424 h 390339"/>
                <a:gd name="connsiteX12" fmla="*/ 837505 w 1561719"/>
                <a:gd name="connsiteY12" fmla="*/ 292084 h 390339"/>
                <a:gd name="connsiteX13" fmla="*/ 776681 w 1561719"/>
                <a:gd name="connsiteY13" fmla="*/ 294424 h 390339"/>
                <a:gd name="connsiteX14" fmla="*/ 715856 w 1561719"/>
                <a:gd name="connsiteY14" fmla="*/ 306121 h 390339"/>
                <a:gd name="connsiteX15" fmla="*/ 638656 w 1561719"/>
                <a:gd name="connsiteY15" fmla="*/ 317818 h 390339"/>
                <a:gd name="connsiteX16" fmla="*/ 591868 w 1561719"/>
                <a:gd name="connsiteY16" fmla="*/ 334194 h 390339"/>
                <a:gd name="connsiteX17" fmla="*/ 173116 w 1561719"/>
                <a:gd name="connsiteY17" fmla="*/ 378642 h 390339"/>
                <a:gd name="connsiteX18" fmla="*/ 63164 w 1561719"/>
                <a:gd name="connsiteY18" fmla="*/ 390339 h 390339"/>
                <a:gd name="connsiteX19" fmla="*/ 0 w 1561719"/>
                <a:gd name="connsiteY19" fmla="*/ 350569 h 390339"/>
                <a:gd name="connsiteX20" fmla="*/ 51467 w 1561719"/>
                <a:gd name="connsiteY20" fmla="*/ 308460 h 390339"/>
                <a:gd name="connsiteX21" fmla="*/ 240958 w 1561719"/>
                <a:gd name="connsiteY21" fmla="*/ 278048 h 390339"/>
                <a:gd name="connsiteX22" fmla="*/ 704159 w 1561719"/>
                <a:gd name="connsiteY22" fmla="*/ 217224 h 390339"/>
                <a:gd name="connsiteX0" fmla="*/ 704159 w 1561864"/>
                <a:gd name="connsiteY0" fmla="*/ 221134 h 394249"/>
                <a:gd name="connsiteX1" fmla="*/ 772002 w 1561864"/>
                <a:gd name="connsiteY1" fmla="*/ 136915 h 394249"/>
                <a:gd name="connsiteX2" fmla="*/ 1512419 w 1561864"/>
                <a:gd name="connsiteY2" fmla="*/ 19817 h 394249"/>
                <a:gd name="connsiteX3" fmla="*/ 1560380 w 1561864"/>
                <a:gd name="connsiteY3" fmla="*/ 132236 h 394249"/>
                <a:gd name="connsiteX4" fmla="*/ 1520610 w 1561864"/>
                <a:gd name="connsiteY4" fmla="*/ 183703 h 394249"/>
                <a:gd name="connsiteX5" fmla="*/ 1211809 w 1561864"/>
                <a:gd name="connsiteY5" fmla="*/ 249206 h 394249"/>
                <a:gd name="connsiteX6" fmla="*/ 1169700 w 1561864"/>
                <a:gd name="connsiteY6" fmla="*/ 235170 h 394249"/>
                <a:gd name="connsiteX7" fmla="*/ 1136948 w 1561864"/>
                <a:gd name="connsiteY7" fmla="*/ 225812 h 394249"/>
                <a:gd name="connsiteX8" fmla="*/ 1026997 w 1561864"/>
                <a:gd name="connsiteY8" fmla="*/ 263243 h 394249"/>
                <a:gd name="connsiteX9" fmla="*/ 949796 w 1561864"/>
                <a:gd name="connsiteY9" fmla="*/ 293655 h 394249"/>
                <a:gd name="connsiteX10" fmla="*/ 900669 w 1561864"/>
                <a:gd name="connsiteY10" fmla="*/ 295994 h 394249"/>
                <a:gd name="connsiteX11" fmla="*/ 872596 w 1561864"/>
                <a:gd name="connsiteY11" fmla="*/ 298334 h 394249"/>
                <a:gd name="connsiteX12" fmla="*/ 837505 w 1561864"/>
                <a:gd name="connsiteY12" fmla="*/ 295994 h 394249"/>
                <a:gd name="connsiteX13" fmla="*/ 776681 w 1561864"/>
                <a:gd name="connsiteY13" fmla="*/ 298334 h 394249"/>
                <a:gd name="connsiteX14" fmla="*/ 715856 w 1561864"/>
                <a:gd name="connsiteY14" fmla="*/ 310031 h 394249"/>
                <a:gd name="connsiteX15" fmla="*/ 638656 w 1561864"/>
                <a:gd name="connsiteY15" fmla="*/ 321728 h 394249"/>
                <a:gd name="connsiteX16" fmla="*/ 591868 w 1561864"/>
                <a:gd name="connsiteY16" fmla="*/ 338104 h 394249"/>
                <a:gd name="connsiteX17" fmla="*/ 173116 w 1561864"/>
                <a:gd name="connsiteY17" fmla="*/ 382552 h 394249"/>
                <a:gd name="connsiteX18" fmla="*/ 63164 w 1561864"/>
                <a:gd name="connsiteY18" fmla="*/ 394249 h 394249"/>
                <a:gd name="connsiteX19" fmla="*/ 0 w 1561864"/>
                <a:gd name="connsiteY19" fmla="*/ 354479 h 394249"/>
                <a:gd name="connsiteX20" fmla="*/ 51467 w 1561864"/>
                <a:gd name="connsiteY20" fmla="*/ 312370 h 394249"/>
                <a:gd name="connsiteX21" fmla="*/ 240958 w 1561864"/>
                <a:gd name="connsiteY21" fmla="*/ 281958 h 394249"/>
                <a:gd name="connsiteX22" fmla="*/ 704159 w 1561864"/>
                <a:gd name="connsiteY22" fmla="*/ 221134 h 394249"/>
                <a:gd name="connsiteX0" fmla="*/ 704159 w 1561111"/>
                <a:gd name="connsiteY0" fmla="*/ 201952 h 375067"/>
                <a:gd name="connsiteX1" fmla="*/ 772002 w 1561111"/>
                <a:gd name="connsiteY1" fmla="*/ 117733 h 375067"/>
                <a:gd name="connsiteX2" fmla="*/ 1512419 w 1561111"/>
                <a:gd name="connsiteY2" fmla="*/ 635 h 375067"/>
                <a:gd name="connsiteX3" fmla="*/ 1560380 w 1561111"/>
                <a:gd name="connsiteY3" fmla="*/ 113054 h 375067"/>
                <a:gd name="connsiteX4" fmla="*/ 1520610 w 1561111"/>
                <a:gd name="connsiteY4" fmla="*/ 164521 h 375067"/>
                <a:gd name="connsiteX5" fmla="*/ 1211809 w 1561111"/>
                <a:gd name="connsiteY5" fmla="*/ 230024 h 375067"/>
                <a:gd name="connsiteX6" fmla="*/ 1169700 w 1561111"/>
                <a:gd name="connsiteY6" fmla="*/ 215988 h 375067"/>
                <a:gd name="connsiteX7" fmla="*/ 1136948 w 1561111"/>
                <a:gd name="connsiteY7" fmla="*/ 206630 h 375067"/>
                <a:gd name="connsiteX8" fmla="*/ 1026997 w 1561111"/>
                <a:gd name="connsiteY8" fmla="*/ 244061 h 375067"/>
                <a:gd name="connsiteX9" fmla="*/ 949796 w 1561111"/>
                <a:gd name="connsiteY9" fmla="*/ 274473 h 375067"/>
                <a:gd name="connsiteX10" fmla="*/ 900669 w 1561111"/>
                <a:gd name="connsiteY10" fmla="*/ 276812 h 375067"/>
                <a:gd name="connsiteX11" fmla="*/ 872596 w 1561111"/>
                <a:gd name="connsiteY11" fmla="*/ 279152 h 375067"/>
                <a:gd name="connsiteX12" fmla="*/ 837505 w 1561111"/>
                <a:gd name="connsiteY12" fmla="*/ 276812 h 375067"/>
                <a:gd name="connsiteX13" fmla="*/ 776681 w 1561111"/>
                <a:gd name="connsiteY13" fmla="*/ 279152 h 375067"/>
                <a:gd name="connsiteX14" fmla="*/ 715856 w 1561111"/>
                <a:gd name="connsiteY14" fmla="*/ 290849 h 375067"/>
                <a:gd name="connsiteX15" fmla="*/ 638656 w 1561111"/>
                <a:gd name="connsiteY15" fmla="*/ 302546 h 375067"/>
                <a:gd name="connsiteX16" fmla="*/ 591868 w 1561111"/>
                <a:gd name="connsiteY16" fmla="*/ 318922 h 375067"/>
                <a:gd name="connsiteX17" fmla="*/ 173116 w 1561111"/>
                <a:gd name="connsiteY17" fmla="*/ 363370 h 375067"/>
                <a:gd name="connsiteX18" fmla="*/ 63164 w 1561111"/>
                <a:gd name="connsiteY18" fmla="*/ 375067 h 375067"/>
                <a:gd name="connsiteX19" fmla="*/ 0 w 1561111"/>
                <a:gd name="connsiteY19" fmla="*/ 335297 h 375067"/>
                <a:gd name="connsiteX20" fmla="*/ 51467 w 1561111"/>
                <a:gd name="connsiteY20" fmla="*/ 293188 h 375067"/>
                <a:gd name="connsiteX21" fmla="*/ 240958 w 1561111"/>
                <a:gd name="connsiteY21" fmla="*/ 262776 h 375067"/>
                <a:gd name="connsiteX22" fmla="*/ 704159 w 1561111"/>
                <a:gd name="connsiteY22" fmla="*/ 201952 h 375067"/>
                <a:gd name="connsiteX0" fmla="*/ 704159 w 1563254"/>
                <a:gd name="connsiteY0" fmla="*/ 172385 h 345500"/>
                <a:gd name="connsiteX1" fmla="*/ 772002 w 1563254"/>
                <a:gd name="connsiteY1" fmla="*/ 88166 h 345500"/>
                <a:gd name="connsiteX2" fmla="*/ 1559020 w 1563254"/>
                <a:gd name="connsiteY2" fmla="*/ 13786 h 345500"/>
                <a:gd name="connsiteX3" fmla="*/ 1560380 w 1563254"/>
                <a:gd name="connsiteY3" fmla="*/ 83487 h 345500"/>
                <a:gd name="connsiteX4" fmla="*/ 1520610 w 1563254"/>
                <a:gd name="connsiteY4" fmla="*/ 134954 h 345500"/>
                <a:gd name="connsiteX5" fmla="*/ 1211809 w 1563254"/>
                <a:gd name="connsiteY5" fmla="*/ 200457 h 345500"/>
                <a:gd name="connsiteX6" fmla="*/ 1169700 w 1563254"/>
                <a:gd name="connsiteY6" fmla="*/ 186421 h 345500"/>
                <a:gd name="connsiteX7" fmla="*/ 1136948 w 1563254"/>
                <a:gd name="connsiteY7" fmla="*/ 177063 h 345500"/>
                <a:gd name="connsiteX8" fmla="*/ 1026997 w 1563254"/>
                <a:gd name="connsiteY8" fmla="*/ 214494 h 345500"/>
                <a:gd name="connsiteX9" fmla="*/ 949796 w 1563254"/>
                <a:gd name="connsiteY9" fmla="*/ 244906 h 345500"/>
                <a:gd name="connsiteX10" fmla="*/ 900669 w 1563254"/>
                <a:gd name="connsiteY10" fmla="*/ 247245 h 345500"/>
                <a:gd name="connsiteX11" fmla="*/ 872596 w 1563254"/>
                <a:gd name="connsiteY11" fmla="*/ 249585 h 345500"/>
                <a:gd name="connsiteX12" fmla="*/ 837505 w 1563254"/>
                <a:gd name="connsiteY12" fmla="*/ 247245 h 345500"/>
                <a:gd name="connsiteX13" fmla="*/ 776681 w 1563254"/>
                <a:gd name="connsiteY13" fmla="*/ 249585 h 345500"/>
                <a:gd name="connsiteX14" fmla="*/ 715856 w 1563254"/>
                <a:gd name="connsiteY14" fmla="*/ 261282 h 345500"/>
                <a:gd name="connsiteX15" fmla="*/ 638656 w 1563254"/>
                <a:gd name="connsiteY15" fmla="*/ 272979 h 345500"/>
                <a:gd name="connsiteX16" fmla="*/ 591868 w 1563254"/>
                <a:gd name="connsiteY16" fmla="*/ 289355 h 345500"/>
                <a:gd name="connsiteX17" fmla="*/ 173116 w 1563254"/>
                <a:gd name="connsiteY17" fmla="*/ 333803 h 345500"/>
                <a:gd name="connsiteX18" fmla="*/ 63164 w 1563254"/>
                <a:gd name="connsiteY18" fmla="*/ 345500 h 345500"/>
                <a:gd name="connsiteX19" fmla="*/ 0 w 1563254"/>
                <a:gd name="connsiteY19" fmla="*/ 305730 h 345500"/>
                <a:gd name="connsiteX20" fmla="*/ 51467 w 1563254"/>
                <a:gd name="connsiteY20" fmla="*/ 263621 h 345500"/>
                <a:gd name="connsiteX21" fmla="*/ 240958 w 1563254"/>
                <a:gd name="connsiteY21" fmla="*/ 233209 h 345500"/>
                <a:gd name="connsiteX22" fmla="*/ 704159 w 1563254"/>
                <a:gd name="connsiteY22" fmla="*/ 172385 h 345500"/>
                <a:gd name="connsiteX0" fmla="*/ 704159 w 1563254"/>
                <a:gd name="connsiteY0" fmla="*/ 164574 h 337689"/>
                <a:gd name="connsiteX1" fmla="*/ 830254 w 1563254"/>
                <a:gd name="connsiteY1" fmla="*/ 99773 h 337689"/>
                <a:gd name="connsiteX2" fmla="*/ 1559020 w 1563254"/>
                <a:gd name="connsiteY2" fmla="*/ 5975 h 337689"/>
                <a:gd name="connsiteX3" fmla="*/ 1560380 w 1563254"/>
                <a:gd name="connsiteY3" fmla="*/ 75676 h 337689"/>
                <a:gd name="connsiteX4" fmla="*/ 1520610 w 1563254"/>
                <a:gd name="connsiteY4" fmla="*/ 127143 h 337689"/>
                <a:gd name="connsiteX5" fmla="*/ 1211809 w 1563254"/>
                <a:gd name="connsiteY5" fmla="*/ 192646 h 337689"/>
                <a:gd name="connsiteX6" fmla="*/ 1169700 w 1563254"/>
                <a:gd name="connsiteY6" fmla="*/ 178610 h 337689"/>
                <a:gd name="connsiteX7" fmla="*/ 1136948 w 1563254"/>
                <a:gd name="connsiteY7" fmla="*/ 169252 h 337689"/>
                <a:gd name="connsiteX8" fmla="*/ 1026997 w 1563254"/>
                <a:gd name="connsiteY8" fmla="*/ 206683 h 337689"/>
                <a:gd name="connsiteX9" fmla="*/ 949796 w 1563254"/>
                <a:gd name="connsiteY9" fmla="*/ 237095 h 337689"/>
                <a:gd name="connsiteX10" fmla="*/ 900669 w 1563254"/>
                <a:gd name="connsiteY10" fmla="*/ 239434 h 337689"/>
                <a:gd name="connsiteX11" fmla="*/ 872596 w 1563254"/>
                <a:gd name="connsiteY11" fmla="*/ 241774 h 337689"/>
                <a:gd name="connsiteX12" fmla="*/ 837505 w 1563254"/>
                <a:gd name="connsiteY12" fmla="*/ 239434 h 337689"/>
                <a:gd name="connsiteX13" fmla="*/ 776681 w 1563254"/>
                <a:gd name="connsiteY13" fmla="*/ 241774 h 337689"/>
                <a:gd name="connsiteX14" fmla="*/ 715856 w 1563254"/>
                <a:gd name="connsiteY14" fmla="*/ 253471 h 337689"/>
                <a:gd name="connsiteX15" fmla="*/ 638656 w 1563254"/>
                <a:gd name="connsiteY15" fmla="*/ 265168 h 337689"/>
                <a:gd name="connsiteX16" fmla="*/ 591868 w 1563254"/>
                <a:gd name="connsiteY16" fmla="*/ 281544 h 337689"/>
                <a:gd name="connsiteX17" fmla="*/ 173116 w 1563254"/>
                <a:gd name="connsiteY17" fmla="*/ 325992 h 337689"/>
                <a:gd name="connsiteX18" fmla="*/ 63164 w 1563254"/>
                <a:gd name="connsiteY18" fmla="*/ 337689 h 337689"/>
                <a:gd name="connsiteX19" fmla="*/ 0 w 1563254"/>
                <a:gd name="connsiteY19" fmla="*/ 297919 h 337689"/>
                <a:gd name="connsiteX20" fmla="*/ 51467 w 1563254"/>
                <a:gd name="connsiteY20" fmla="*/ 255810 h 337689"/>
                <a:gd name="connsiteX21" fmla="*/ 240958 w 1563254"/>
                <a:gd name="connsiteY21" fmla="*/ 225398 h 337689"/>
                <a:gd name="connsiteX22" fmla="*/ 704159 w 1563254"/>
                <a:gd name="connsiteY22" fmla="*/ 164574 h 337689"/>
                <a:gd name="connsiteX0" fmla="*/ 704159 w 1563254"/>
                <a:gd name="connsiteY0" fmla="*/ 164574 h 337689"/>
                <a:gd name="connsiteX1" fmla="*/ 830254 w 1563254"/>
                <a:gd name="connsiteY1" fmla="*/ 99773 h 337689"/>
                <a:gd name="connsiteX2" fmla="*/ 1559020 w 1563254"/>
                <a:gd name="connsiteY2" fmla="*/ 5975 h 337689"/>
                <a:gd name="connsiteX3" fmla="*/ 1560380 w 1563254"/>
                <a:gd name="connsiteY3" fmla="*/ 75676 h 337689"/>
                <a:gd name="connsiteX4" fmla="*/ 1520610 w 1563254"/>
                <a:gd name="connsiteY4" fmla="*/ 127143 h 337689"/>
                <a:gd name="connsiteX5" fmla="*/ 1211809 w 1563254"/>
                <a:gd name="connsiteY5" fmla="*/ 192646 h 337689"/>
                <a:gd name="connsiteX6" fmla="*/ 1169700 w 1563254"/>
                <a:gd name="connsiteY6" fmla="*/ 178610 h 337689"/>
                <a:gd name="connsiteX7" fmla="*/ 1136948 w 1563254"/>
                <a:gd name="connsiteY7" fmla="*/ 169252 h 337689"/>
                <a:gd name="connsiteX8" fmla="*/ 1026997 w 1563254"/>
                <a:gd name="connsiteY8" fmla="*/ 206683 h 337689"/>
                <a:gd name="connsiteX9" fmla="*/ 949796 w 1563254"/>
                <a:gd name="connsiteY9" fmla="*/ 237095 h 337689"/>
                <a:gd name="connsiteX10" fmla="*/ 900669 w 1563254"/>
                <a:gd name="connsiteY10" fmla="*/ 239434 h 337689"/>
                <a:gd name="connsiteX11" fmla="*/ 872596 w 1563254"/>
                <a:gd name="connsiteY11" fmla="*/ 241774 h 337689"/>
                <a:gd name="connsiteX12" fmla="*/ 837505 w 1563254"/>
                <a:gd name="connsiteY12" fmla="*/ 239434 h 337689"/>
                <a:gd name="connsiteX13" fmla="*/ 776681 w 1563254"/>
                <a:gd name="connsiteY13" fmla="*/ 241774 h 337689"/>
                <a:gd name="connsiteX14" fmla="*/ 715856 w 1563254"/>
                <a:gd name="connsiteY14" fmla="*/ 253471 h 337689"/>
                <a:gd name="connsiteX15" fmla="*/ 638656 w 1563254"/>
                <a:gd name="connsiteY15" fmla="*/ 265168 h 337689"/>
                <a:gd name="connsiteX16" fmla="*/ 591868 w 1563254"/>
                <a:gd name="connsiteY16" fmla="*/ 281544 h 337689"/>
                <a:gd name="connsiteX17" fmla="*/ 173116 w 1563254"/>
                <a:gd name="connsiteY17" fmla="*/ 325992 h 337689"/>
                <a:gd name="connsiteX18" fmla="*/ 63164 w 1563254"/>
                <a:gd name="connsiteY18" fmla="*/ 337689 h 337689"/>
                <a:gd name="connsiteX19" fmla="*/ 0 w 1563254"/>
                <a:gd name="connsiteY19" fmla="*/ 297919 h 337689"/>
                <a:gd name="connsiteX20" fmla="*/ 51467 w 1563254"/>
                <a:gd name="connsiteY20" fmla="*/ 255810 h 337689"/>
                <a:gd name="connsiteX21" fmla="*/ 240958 w 1563254"/>
                <a:gd name="connsiteY21" fmla="*/ 225398 h 337689"/>
                <a:gd name="connsiteX22" fmla="*/ 704159 w 1563254"/>
                <a:gd name="connsiteY22" fmla="*/ 164574 h 337689"/>
                <a:gd name="connsiteX0" fmla="*/ 731342 w 1563254"/>
                <a:gd name="connsiteY0" fmla="*/ 98554 h 337689"/>
                <a:gd name="connsiteX1" fmla="*/ 830254 w 1563254"/>
                <a:gd name="connsiteY1" fmla="*/ 99773 h 337689"/>
                <a:gd name="connsiteX2" fmla="*/ 1559020 w 1563254"/>
                <a:gd name="connsiteY2" fmla="*/ 5975 h 337689"/>
                <a:gd name="connsiteX3" fmla="*/ 1560380 w 1563254"/>
                <a:gd name="connsiteY3" fmla="*/ 75676 h 337689"/>
                <a:gd name="connsiteX4" fmla="*/ 1520610 w 1563254"/>
                <a:gd name="connsiteY4" fmla="*/ 127143 h 337689"/>
                <a:gd name="connsiteX5" fmla="*/ 1211809 w 1563254"/>
                <a:gd name="connsiteY5" fmla="*/ 192646 h 337689"/>
                <a:gd name="connsiteX6" fmla="*/ 1169700 w 1563254"/>
                <a:gd name="connsiteY6" fmla="*/ 178610 h 337689"/>
                <a:gd name="connsiteX7" fmla="*/ 1136948 w 1563254"/>
                <a:gd name="connsiteY7" fmla="*/ 169252 h 337689"/>
                <a:gd name="connsiteX8" fmla="*/ 1026997 w 1563254"/>
                <a:gd name="connsiteY8" fmla="*/ 206683 h 337689"/>
                <a:gd name="connsiteX9" fmla="*/ 949796 w 1563254"/>
                <a:gd name="connsiteY9" fmla="*/ 237095 h 337689"/>
                <a:gd name="connsiteX10" fmla="*/ 900669 w 1563254"/>
                <a:gd name="connsiteY10" fmla="*/ 239434 h 337689"/>
                <a:gd name="connsiteX11" fmla="*/ 872596 w 1563254"/>
                <a:gd name="connsiteY11" fmla="*/ 241774 h 337689"/>
                <a:gd name="connsiteX12" fmla="*/ 837505 w 1563254"/>
                <a:gd name="connsiteY12" fmla="*/ 239434 h 337689"/>
                <a:gd name="connsiteX13" fmla="*/ 776681 w 1563254"/>
                <a:gd name="connsiteY13" fmla="*/ 241774 h 337689"/>
                <a:gd name="connsiteX14" fmla="*/ 715856 w 1563254"/>
                <a:gd name="connsiteY14" fmla="*/ 253471 h 337689"/>
                <a:gd name="connsiteX15" fmla="*/ 638656 w 1563254"/>
                <a:gd name="connsiteY15" fmla="*/ 265168 h 337689"/>
                <a:gd name="connsiteX16" fmla="*/ 591868 w 1563254"/>
                <a:gd name="connsiteY16" fmla="*/ 281544 h 337689"/>
                <a:gd name="connsiteX17" fmla="*/ 173116 w 1563254"/>
                <a:gd name="connsiteY17" fmla="*/ 325992 h 337689"/>
                <a:gd name="connsiteX18" fmla="*/ 63164 w 1563254"/>
                <a:gd name="connsiteY18" fmla="*/ 337689 h 337689"/>
                <a:gd name="connsiteX19" fmla="*/ 0 w 1563254"/>
                <a:gd name="connsiteY19" fmla="*/ 297919 h 337689"/>
                <a:gd name="connsiteX20" fmla="*/ 51467 w 1563254"/>
                <a:gd name="connsiteY20" fmla="*/ 255810 h 337689"/>
                <a:gd name="connsiteX21" fmla="*/ 240958 w 1563254"/>
                <a:gd name="connsiteY21" fmla="*/ 225398 h 337689"/>
                <a:gd name="connsiteX22" fmla="*/ 731342 w 1563254"/>
                <a:gd name="connsiteY22" fmla="*/ 98554 h 337689"/>
                <a:gd name="connsiteX0" fmla="*/ 731342 w 1563254"/>
                <a:gd name="connsiteY0" fmla="*/ 98554 h 337689"/>
                <a:gd name="connsiteX1" fmla="*/ 830254 w 1563254"/>
                <a:gd name="connsiteY1" fmla="*/ 99773 h 337689"/>
                <a:gd name="connsiteX2" fmla="*/ 1559020 w 1563254"/>
                <a:gd name="connsiteY2" fmla="*/ 5975 h 337689"/>
                <a:gd name="connsiteX3" fmla="*/ 1560380 w 1563254"/>
                <a:gd name="connsiteY3" fmla="*/ 75676 h 337689"/>
                <a:gd name="connsiteX4" fmla="*/ 1505076 w 1563254"/>
                <a:gd name="connsiteY4" fmla="*/ 165978 h 337689"/>
                <a:gd name="connsiteX5" fmla="*/ 1211809 w 1563254"/>
                <a:gd name="connsiteY5" fmla="*/ 192646 h 337689"/>
                <a:gd name="connsiteX6" fmla="*/ 1169700 w 1563254"/>
                <a:gd name="connsiteY6" fmla="*/ 178610 h 337689"/>
                <a:gd name="connsiteX7" fmla="*/ 1136948 w 1563254"/>
                <a:gd name="connsiteY7" fmla="*/ 169252 h 337689"/>
                <a:gd name="connsiteX8" fmla="*/ 1026997 w 1563254"/>
                <a:gd name="connsiteY8" fmla="*/ 206683 h 337689"/>
                <a:gd name="connsiteX9" fmla="*/ 949796 w 1563254"/>
                <a:gd name="connsiteY9" fmla="*/ 237095 h 337689"/>
                <a:gd name="connsiteX10" fmla="*/ 900669 w 1563254"/>
                <a:gd name="connsiteY10" fmla="*/ 239434 h 337689"/>
                <a:gd name="connsiteX11" fmla="*/ 872596 w 1563254"/>
                <a:gd name="connsiteY11" fmla="*/ 241774 h 337689"/>
                <a:gd name="connsiteX12" fmla="*/ 837505 w 1563254"/>
                <a:gd name="connsiteY12" fmla="*/ 239434 h 337689"/>
                <a:gd name="connsiteX13" fmla="*/ 776681 w 1563254"/>
                <a:gd name="connsiteY13" fmla="*/ 241774 h 337689"/>
                <a:gd name="connsiteX14" fmla="*/ 715856 w 1563254"/>
                <a:gd name="connsiteY14" fmla="*/ 253471 h 337689"/>
                <a:gd name="connsiteX15" fmla="*/ 638656 w 1563254"/>
                <a:gd name="connsiteY15" fmla="*/ 265168 h 337689"/>
                <a:gd name="connsiteX16" fmla="*/ 591868 w 1563254"/>
                <a:gd name="connsiteY16" fmla="*/ 281544 h 337689"/>
                <a:gd name="connsiteX17" fmla="*/ 173116 w 1563254"/>
                <a:gd name="connsiteY17" fmla="*/ 325992 h 337689"/>
                <a:gd name="connsiteX18" fmla="*/ 63164 w 1563254"/>
                <a:gd name="connsiteY18" fmla="*/ 337689 h 337689"/>
                <a:gd name="connsiteX19" fmla="*/ 0 w 1563254"/>
                <a:gd name="connsiteY19" fmla="*/ 297919 h 337689"/>
                <a:gd name="connsiteX20" fmla="*/ 51467 w 1563254"/>
                <a:gd name="connsiteY20" fmla="*/ 255810 h 337689"/>
                <a:gd name="connsiteX21" fmla="*/ 240958 w 1563254"/>
                <a:gd name="connsiteY21" fmla="*/ 225398 h 337689"/>
                <a:gd name="connsiteX22" fmla="*/ 731342 w 1563254"/>
                <a:gd name="connsiteY22" fmla="*/ 98554 h 337689"/>
                <a:gd name="connsiteX0" fmla="*/ 731342 w 1608004"/>
                <a:gd name="connsiteY0" fmla="*/ 98554 h 337689"/>
                <a:gd name="connsiteX1" fmla="*/ 830254 w 1608004"/>
                <a:gd name="connsiteY1" fmla="*/ 99773 h 337689"/>
                <a:gd name="connsiteX2" fmla="*/ 1559020 w 1608004"/>
                <a:gd name="connsiteY2" fmla="*/ 5975 h 337689"/>
                <a:gd name="connsiteX3" fmla="*/ 1505076 w 1608004"/>
                <a:gd name="connsiteY3" fmla="*/ 165978 h 337689"/>
                <a:gd name="connsiteX4" fmla="*/ 1211809 w 1608004"/>
                <a:gd name="connsiteY4" fmla="*/ 192646 h 337689"/>
                <a:gd name="connsiteX5" fmla="*/ 1169700 w 1608004"/>
                <a:gd name="connsiteY5" fmla="*/ 178610 h 337689"/>
                <a:gd name="connsiteX6" fmla="*/ 1136948 w 1608004"/>
                <a:gd name="connsiteY6" fmla="*/ 169252 h 337689"/>
                <a:gd name="connsiteX7" fmla="*/ 1026997 w 1608004"/>
                <a:gd name="connsiteY7" fmla="*/ 206683 h 337689"/>
                <a:gd name="connsiteX8" fmla="*/ 949796 w 1608004"/>
                <a:gd name="connsiteY8" fmla="*/ 237095 h 337689"/>
                <a:gd name="connsiteX9" fmla="*/ 900669 w 1608004"/>
                <a:gd name="connsiteY9" fmla="*/ 239434 h 337689"/>
                <a:gd name="connsiteX10" fmla="*/ 872596 w 1608004"/>
                <a:gd name="connsiteY10" fmla="*/ 241774 h 337689"/>
                <a:gd name="connsiteX11" fmla="*/ 837505 w 1608004"/>
                <a:gd name="connsiteY11" fmla="*/ 239434 h 337689"/>
                <a:gd name="connsiteX12" fmla="*/ 776681 w 1608004"/>
                <a:gd name="connsiteY12" fmla="*/ 241774 h 337689"/>
                <a:gd name="connsiteX13" fmla="*/ 715856 w 1608004"/>
                <a:gd name="connsiteY13" fmla="*/ 253471 h 337689"/>
                <a:gd name="connsiteX14" fmla="*/ 638656 w 1608004"/>
                <a:gd name="connsiteY14" fmla="*/ 265168 h 337689"/>
                <a:gd name="connsiteX15" fmla="*/ 591868 w 1608004"/>
                <a:gd name="connsiteY15" fmla="*/ 281544 h 337689"/>
                <a:gd name="connsiteX16" fmla="*/ 173116 w 1608004"/>
                <a:gd name="connsiteY16" fmla="*/ 325992 h 337689"/>
                <a:gd name="connsiteX17" fmla="*/ 63164 w 1608004"/>
                <a:gd name="connsiteY17" fmla="*/ 337689 h 337689"/>
                <a:gd name="connsiteX18" fmla="*/ 0 w 1608004"/>
                <a:gd name="connsiteY18" fmla="*/ 297919 h 337689"/>
                <a:gd name="connsiteX19" fmla="*/ 51467 w 1608004"/>
                <a:gd name="connsiteY19" fmla="*/ 255810 h 337689"/>
                <a:gd name="connsiteX20" fmla="*/ 240958 w 1608004"/>
                <a:gd name="connsiteY20" fmla="*/ 225398 h 337689"/>
                <a:gd name="connsiteX21" fmla="*/ 731342 w 1608004"/>
                <a:gd name="connsiteY21" fmla="*/ 98554 h 337689"/>
                <a:gd name="connsiteX0" fmla="*/ 731342 w 1559019"/>
                <a:gd name="connsiteY0" fmla="*/ 98554 h 337689"/>
                <a:gd name="connsiteX1" fmla="*/ 830254 w 1559019"/>
                <a:gd name="connsiteY1" fmla="*/ 99773 h 337689"/>
                <a:gd name="connsiteX2" fmla="*/ 1559020 w 1559019"/>
                <a:gd name="connsiteY2" fmla="*/ 5975 h 337689"/>
                <a:gd name="connsiteX3" fmla="*/ 1505076 w 1559019"/>
                <a:gd name="connsiteY3" fmla="*/ 165978 h 337689"/>
                <a:gd name="connsiteX4" fmla="*/ 1211809 w 1559019"/>
                <a:gd name="connsiteY4" fmla="*/ 192646 h 337689"/>
                <a:gd name="connsiteX5" fmla="*/ 1169700 w 1559019"/>
                <a:gd name="connsiteY5" fmla="*/ 178610 h 337689"/>
                <a:gd name="connsiteX6" fmla="*/ 1136948 w 1559019"/>
                <a:gd name="connsiteY6" fmla="*/ 169252 h 337689"/>
                <a:gd name="connsiteX7" fmla="*/ 1026997 w 1559019"/>
                <a:gd name="connsiteY7" fmla="*/ 206683 h 337689"/>
                <a:gd name="connsiteX8" fmla="*/ 949796 w 1559019"/>
                <a:gd name="connsiteY8" fmla="*/ 237095 h 337689"/>
                <a:gd name="connsiteX9" fmla="*/ 900669 w 1559019"/>
                <a:gd name="connsiteY9" fmla="*/ 239434 h 337689"/>
                <a:gd name="connsiteX10" fmla="*/ 872596 w 1559019"/>
                <a:gd name="connsiteY10" fmla="*/ 241774 h 337689"/>
                <a:gd name="connsiteX11" fmla="*/ 837505 w 1559019"/>
                <a:gd name="connsiteY11" fmla="*/ 239434 h 337689"/>
                <a:gd name="connsiteX12" fmla="*/ 776681 w 1559019"/>
                <a:gd name="connsiteY12" fmla="*/ 241774 h 337689"/>
                <a:gd name="connsiteX13" fmla="*/ 715856 w 1559019"/>
                <a:gd name="connsiteY13" fmla="*/ 253471 h 337689"/>
                <a:gd name="connsiteX14" fmla="*/ 638656 w 1559019"/>
                <a:gd name="connsiteY14" fmla="*/ 265168 h 337689"/>
                <a:gd name="connsiteX15" fmla="*/ 591868 w 1559019"/>
                <a:gd name="connsiteY15" fmla="*/ 281544 h 337689"/>
                <a:gd name="connsiteX16" fmla="*/ 173116 w 1559019"/>
                <a:gd name="connsiteY16" fmla="*/ 325992 h 337689"/>
                <a:gd name="connsiteX17" fmla="*/ 63164 w 1559019"/>
                <a:gd name="connsiteY17" fmla="*/ 337689 h 337689"/>
                <a:gd name="connsiteX18" fmla="*/ 0 w 1559019"/>
                <a:gd name="connsiteY18" fmla="*/ 297919 h 337689"/>
                <a:gd name="connsiteX19" fmla="*/ 51467 w 1559019"/>
                <a:gd name="connsiteY19" fmla="*/ 255810 h 337689"/>
                <a:gd name="connsiteX20" fmla="*/ 240958 w 1559019"/>
                <a:gd name="connsiteY20" fmla="*/ 225398 h 337689"/>
                <a:gd name="connsiteX21" fmla="*/ 731342 w 1559019"/>
                <a:gd name="connsiteY21" fmla="*/ 98554 h 337689"/>
                <a:gd name="connsiteX0" fmla="*/ 731342 w 1525495"/>
                <a:gd name="connsiteY0" fmla="*/ 66107 h 305242"/>
                <a:gd name="connsiteX1" fmla="*/ 830254 w 1525495"/>
                <a:gd name="connsiteY1" fmla="*/ 67326 h 305242"/>
                <a:gd name="connsiteX2" fmla="*/ 1524069 w 1525495"/>
                <a:gd name="connsiteY2" fmla="*/ 43430 h 305242"/>
                <a:gd name="connsiteX3" fmla="*/ 1505076 w 1525495"/>
                <a:gd name="connsiteY3" fmla="*/ 133531 h 305242"/>
                <a:gd name="connsiteX4" fmla="*/ 1211809 w 1525495"/>
                <a:gd name="connsiteY4" fmla="*/ 160199 h 305242"/>
                <a:gd name="connsiteX5" fmla="*/ 1169700 w 1525495"/>
                <a:gd name="connsiteY5" fmla="*/ 146163 h 305242"/>
                <a:gd name="connsiteX6" fmla="*/ 1136948 w 1525495"/>
                <a:gd name="connsiteY6" fmla="*/ 136805 h 305242"/>
                <a:gd name="connsiteX7" fmla="*/ 1026997 w 1525495"/>
                <a:gd name="connsiteY7" fmla="*/ 174236 h 305242"/>
                <a:gd name="connsiteX8" fmla="*/ 949796 w 1525495"/>
                <a:gd name="connsiteY8" fmla="*/ 204648 h 305242"/>
                <a:gd name="connsiteX9" fmla="*/ 900669 w 1525495"/>
                <a:gd name="connsiteY9" fmla="*/ 206987 h 305242"/>
                <a:gd name="connsiteX10" fmla="*/ 872596 w 1525495"/>
                <a:gd name="connsiteY10" fmla="*/ 209327 h 305242"/>
                <a:gd name="connsiteX11" fmla="*/ 837505 w 1525495"/>
                <a:gd name="connsiteY11" fmla="*/ 206987 h 305242"/>
                <a:gd name="connsiteX12" fmla="*/ 776681 w 1525495"/>
                <a:gd name="connsiteY12" fmla="*/ 209327 h 305242"/>
                <a:gd name="connsiteX13" fmla="*/ 715856 w 1525495"/>
                <a:gd name="connsiteY13" fmla="*/ 221024 h 305242"/>
                <a:gd name="connsiteX14" fmla="*/ 638656 w 1525495"/>
                <a:gd name="connsiteY14" fmla="*/ 232721 h 305242"/>
                <a:gd name="connsiteX15" fmla="*/ 591868 w 1525495"/>
                <a:gd name="connsiteY15" fmla="*/ 249097 h 305242"/>
                <a:gd name="connsiteX16" fmla="*/ 173116 w 1525495"/>
                <a:gd name="connsiteY16" fmla="*/ 293545 h 305242"/>
                <a:gd name="connsiteX17" fmla="*/ 63164 w 1525495"/>
                <a:gd name="connsiteY17" fmla="*/ 305242 h 305242"/>
                <a:gd name="connsiteX18" fmla="*/ 0 w 1525495"/>
                <a:gd name="connsiteY18" fmla="*/ 265472 h 305242"/>
                <a:gd name="connsiteX19" fmla="*/ 51467 w 1525495"/>
                <a:gd name="connsiteY19" fmla="*/ 223363 h 305242"/>
                <a:gd name="connsiteX20" fmla="*/ 240958 w 1525495"/>
                <a:gd name="connsiteY20" fmla="*/ 192951 h 305242"/>
                <a:gd name="connsiteX21" fmla="*/ 731342 w 1525495"/>
                <a:gd name="connsiteY21" fmla="*/ 66107 h 305242"/>
                <a:gd name="connsiteX0" fmla="*/ 731342 w 1525495"/>
                <a:gd name="connsiteY0" fmla="*/ 66107 h 305242"/>
                <a:gd name="connsiteX1" fmla="*/ 830254 w 1525495"/>
                <a:gd name="connsiteY1" fmla="*/ 67326 h 305242"/>
                <a:gd name="connsiteX2" fmla="*/ 1524069 w 1525495"/>
                <a:gd name="connsiteY2" fmla="*/ 43430 h 305242"/>
                <a:gd name="connsiteX3" fmla="*/ 1505076 w 1525495"/>
                <a:gd name="connsiteY3" fmla="*/ 133531 h 305242"/>
                <a:gd name="connsiteX4" fmla="*/ 1211809 w 1525495"/>
                <a:gd name="connsiteY4" fmla="*/ 160199 h 305242"/>
                <a:gd name="connsiteX5" fmla="*/ 1169700 w 1525495"/>
                <a:gd name="connsiteY5" fmla="*/ 146163 h 305242"/>
                <a:gd name="connsiteX6" fmla="*/ 1136948 w 1525495"/>
                <a:gd name="connsiteY6" fmla="*/ 136805 h 305242"/>
                <a:gd name="connsiteX7" fmla="*/ 1026997 w 1525495"/>
                <a:gd name="connsiteY7" fmla="*/ 174236 h 305242"/>
                <a:gd name="connsiteX8" fmla="*/ 949796 w 1525495"/>
                <a:gd name="connsiteY8" fmla="*/ 204648 h 305242"/>
                <a:gd name="connsiteX9" fmla="*/ 900669 w 1525495"/>
                <a:gd name="connsiteY9" fmla="*/ 206987 h 305242"/>
                <a:gd name="connsiteX10" fmla="*/ 872596 w 1525495"/>
                <a:gd name="connsiteY10" fmla="*/ 209327 h 305242"/>
                <a:gd name="connsiteX11" fmla="*/ 837505 w 1525495"/>
                <a:gd name="connsiteY11" fmla="*/ 206987 h 305242"/>
                <a:gd name="connsiteX12" fmla="*/ 776681 w 1525495"/>
                <a:gd name="connsiteY12" fmla="*/ 209327 h 305242"/>
                <a:gd name="connsiteX13" fmla="*/ 715856 w 1525495"/>
                <a:gd name="connsiteY13" fmla="*/ 221024 h 305242"/>
                <a:gd name="connsiteX14" fmla="*/ 638656 w 1525495"/>
                <a:gd name="connsiteY14" fmla="*/ 232721 h 305242"/>
                <a:gd name="connsiteX15" fmla="*/ 591868 w 1525495"/>
                <a:gd name="connsiteY15" fmla="*/ 249097 h 305242"/>
                <a:gd name="connsiteX16" fmla="*/ 173116 w 1525495"/>
                <a:gd name="connsiteY16" fmla="*/ 293545 h 305242"/>
                <a:gd name="connsiteX17" fmla="*/ 63164 w 1525495"/>
                <a:gd name="connsiteY17" fmla="*/ 305242 h 305242"/>
                <a:gd name="connsiteX18" fmla="*/ 0 w 1525495"/>
                <a:gd name="connsiteY18" fmla="*/ 265472 h 305242"/>
                <a:gd name="connsiteX19" fmla="*/ 51467 w 1525495"/>
                <a:gd name="connsiteY19" fmla="*/ 223363 h 305242"/>
                <a:gd name="connsiteX20" fmla="*/ 240958 w 1525495"/>
                <a:gd name="connsiteY20" fmla="*/ 192951 h 305242"/>
                <a:gd name="connsiteX21" fmla="*/ 731342 w 1525495"/>
                <a:gd name="connsiteY21" fmla="*/ 66107 h 305242"/>
                <a:gd name="connsiteX0" fmla="*/ 731342 w 1525495"/>
                <a:gd name="connsiteY0" fmla="*/ 51104 h 290239"/>
                <a:gd name="connsiteX1" fmla="*/ 865206 w 1525495"/>
                <a:gd name="connsiteY1" fmla="*/ 75625 h 290239"/>
                <a:gd name="connsiteX2" fmla="*/ 1524069 w 1525495"/>
                <a:gd name="connsiteY2" fmla="*/ 28427 h 290239"/>
                <a:gd name="connsiteX3" fmla="*/ 1505076 w 1525495"/>
                <a:gd name="connsiteY3" fmla="*/ 118528 h 290239"/>
                <a:gd name="connsiteX4" fmla="*/ 1211809 w 1525495"/>
                <a:gd name="connsiteY4" fmla="*/ 145196 h 290239"/>
                <a:gd name="connsiteX5" fmla="*/ 1169700 w 1525495"/>
                <a:gd name="connsiteY5" fmla="*/ 131160 h 290239"/>
                <a:gd name="connsiteX6" fmla="*/ 1136948 w 1525495"/>
                <a:gd name="connsiteY6" fmla="*/ 121802 h 290239"/>
                <a:gd name="connsiteX7" fmla="*/ 1026997 w 1525495"/>
                <a:gd name="connsiteY7" fmla="*/ 159233 h 290239"/>
                <a:gd name="connsiteX8" fmla="*/ 949796 w 1525495"/>
                <a:gd name="connsiteY8" fmla="*/ 189645 h 290239"/>
                <a:gd name="connsiteX9" fmla="*/ 900669 w 1525495"/>
                <a:gd name="connsiteY9" fmla="*/ 191984 h 290239"/>
                <a:gd name="connsiteX10" fmla="*/ 872596 w 1525495"/>
                <a:gd name="connsiteY10" fmla="*/ 194324 h 290239"/>
                <a:gd name="connsiteX11" fmla="*/ 837505 w 1525495"/>
                <a:gd name="connsiteY11" fmla="*/ 191984 h 290239"/>
                <a:gd name="connsiteX12" fmla="*/ 776681 w 1525495"/>
                <a:gd name="connsiteY12" fmla="*/ 194324 h 290239"/>
                <a:gd name="connsiteX13" fmla="*/ 715856 w 1525495"/>
                <a:gd name="connsiteY13" fmla="*/ 206021 h 290239"/>
                <a:gd name="connsiteX14" fmla="*/ 638656 w 1525495"/>
                <a:gd name="connsiteY14" fmla="*/ 217718 h 290239"/>
                <a:gd name="connsiteX15" fmla="*/ 591868 w 1525495"/>
                <a:gd name="connsiteY15" fmla="*/ 234094 h 290239"/>
                <a:gd name="connsiteX16" fmla="*/ 173116 w 1525495"/>
                <a:gd name="connsiteY16" fmla="*/ 278542 h 290239"/>
                <a:gd name="connsiteX17" fmla="*/ 63164 w 1525495"/>
                <a:gd name="connsiteY17" fmla="*/ 290239 h 290239"/>
                <a:gd name="connsiteX18" fmla="*/ 0 w 1525495"/>
                <a:gd name="connsiteY18" fmla="*/ 250469 h 290239"/>
                <a:gd name="connsiteX19" fmla="*/ 51467 w 1525495"/>
                <a:gd name="connsiteY19" fmla="*/ 208360 h 290239"/>
                <a:gd name="connsiteX20" fmla="*/ 240958 w 1525495"/>
                <a:gd name="connsiteY20" fmla="*/ 177948 h 290239"/>
                <a:gd name="connsiteX21" fmla="*/ 731342 w 1525495"/>
                <a:gd name="connsiteY21" fmla="*/ 51104 h 290239"/>
                <a:gd name="connsiteX0" fmla="*/ 731342 w 1525495"/>
                <a:gd name="connsiteY0" fmla="*/ 35413 h 274548"/>
                <a:gd name="connsiteX1" fmla="*/ 865206 w 1525495"/>
                <a:gd name="connsiteY1" fmla="*/ 59934 h 274548"/>
                <a:gd name="connsiteX2" fmla="*/ 1524069 w 1525495"/>
                <a:gd name="connsiteY2" fmla="*/ 12736 h 274548"/>
                <a:gd name="connsiteX3" fmla="*/ 1505076 w 1525495"/>
                <a:gd name="connsiteY3" fmla="*/ 102837 h 274548"/>
                <a:gd name="connsiteX4" fmla="*/ 1211809 w 1525495"/>
                <a:gd name="connsiteY4" fmla="*/ 129505 h 274548"/>
                <a:gd name="connsiteX5" fmla="*/ 1169700 w 1525495"/>
                <a:gd name="connsiteY5" fmla="*/ 115469 h 274548"/>
                <a:gd name="connsiteX6" fmla="*/ 1136948 w 1525495"/>
                <a:gd name="connsiteY6" fmla="*/ 106111 h 274548"/>
                <a:gd name="connsiteX7" fmla="*/ 1026997 w 1525495"/>
                <a:gd name="connsiteY7" fmla="*/ 143542 h 274548"/>
                <a:gd name="connsiteX8" fmla="*/ 949796 w 1525495"/>
                <a:gd name="connsiteY8" fmla="*/ 173954 h 274548"/>
                <a:gd name="connsiteX9" fmla="*/ 900669 w 1525495"/>
                <a:gd name="connsiteY9" fmla="*/ 176293 h 274548"/>
                <a:gd name="connsiteX10" fmla="*/ 872596 w 1525495"/>
                <a:gd name="connsiteY10" fmla="*/ 178633 h 274548"/>
                <a:gd name="connsiteX11" fmla="*/ 837505 w 1525495"/>
                <a:gd name="connsiteY11" fmla="*/ 176293 h 274548"/>
                <a:gd name="connsiteX12" fmla="*/ 776681 w 1525495"/>
                <a:gd name="connsiteY12" fmla="*/ 178633 h 274548"/>
                <a:gd name="connsiteX13" fmla="*/ 715856 w 1525495"/>
                <a:gd name="connsiteY13" fmla="*/ 190330 h 274548"/>
                <a:gd name="connsiteX14" fmla="*/ 638656 w 1525495"/>
                <a:gd name="connsiteY14" fmla="*/ 202027 h 274548"/>
                <a:gd name="connsiteX15" fmla="*/ 591868 w 1525495"/>
                <a:gd name="connsiteY15" fmla="*/ 218403 h 274548"/>
                <a:gd name="connsiteX16" fmla="*/ 173116 w 1525495"/>
                <a:gd name="connsiteY16" fmla="*/ 262851 h 274548"/>
                <a:gd name="connsiteX17" fmla="*/ 63164 w 1525495"/>
                <a:gd name="connsiteY17" fmla="*/ 274548 h 274548"/>
                <a:gd name="connsiteX18" fmla="*/ 0 w 1525495"/>
                <a:gd name="connsiteY18" fmla="*/ 234778 h 274548"/>
                <a:gd name="connsiteX19" fmla="*/ 51467 w 1525495"/>
                <a:gd name="connsiteY19" fmla="*/ 192669 h 274548"/>
                <a:gd name="connsiteX20" fmla="*/ 240958 w 1525495"/>
                <a:gd name="connsiteY20" fmla="*/ 162257 h 274548"/>
                <a:gd name="connsiteX21" fmla="*/ 731342 w 1525495"/>
                <a:gd name="connsiteY21" fmla="*/ 35413 h 274548"/>
                <a:gd name="connsiteX0" fmla="*/ 731342 w 1525495"/>
                <a:gd name="connsiteY0" fmla="*/ 25795 h 264930"/>
                <a:gd name="connsiteX1" fmla="*/ 861323 w 1525495"/>
                <a:gd name="connsiteY1" fmla="*/ 73617 h 264930"/>
                <a:gd name="connsiteX2" fmla="*/ 1524069 w 1525495"/>
                <a:gd name="connsiteY2" fmla="*/ 3118 h 264930"/>
                <a:gd name="connsiteX3" fmla="*/ 1505076 w 1525495"/>
                <a:gd name="connsiteY3" fmla="*/ 93219 h 264930"/>
                <a:gd name="connsiteX4" fmla="*/ 1211809 w 1525495"/>
                <a:gd name="connsiteY4" fmla="*/ 119887 h 264930"/>
                <a:gd name="connsiteX5" fmla="*/ 1169700 w 1525495"/>
                <a:gd name="connsiteY5" fmla="*/ 105851 h 264930"/>
                <a:gd name="connsiteX6" fmla="*/ 1136948 w 1525495"/>
                <a:gd name="connsiteY6" fmla="*/ 96493 h 264930"/>
                <a:gd name="connsiteX7" fmla="*/ 1026997 w 1525495"/>
                <a:gd name="connsiteY7" fmla="*/ 133924 h 264930"/>
                <a:gd name="connsiteX8" fmla="*/ 949796 w 1525495"/>
                <a:gd name="connsiteY8" fmla="*/ 164336 h 264930"/>
                <a:gd name="connsiteX9" fmla="*/ 900669 w 1525495"/>
                <a:gd name="connsiteY9" fmla="*/ 166675 h 264930"/>
                <a:gd name="connsiteX10" fmla="*/ 872596 w 1525495"/>
                <a:gd name="connsiteY10" fmla="*/ 169015 h 264930"/>
                <a:gd name="connsiteX11" fmla="*/ 837505 w 1525495"/>
                <a:gd name="connsiteY11" fmla="*/ 166675 h 264930"/>
                <a:gd name="connsiteX12" fmla="*/ 776681 w 1525495"/>
                <a:gd name="connsiteY12" fmla="*/ 169015 h 264930"/>
                <a:gd name="connsiteX13" fmla="*/ 715856 w 1525495"/>
                <a:gd name="connsiteY13" fmla="*/ 180712 h 264930"/>
                <a:gd name="connsiteX14" fmla="*/ 638656 w 1525495"/>
                <a:gd name="connsiteY14" fmla="*/ 192409 h 264930"/>
                <a:gd name="connsiteX15" fmla="*/ 591868 w 1525495"/>
                <a:gd name="connsiteY15" fmla="*/ 208785 h 264930"/>
                <a:gd name="connsiteX16" fmla="*/ 173116 w 1525495"/>
                <a:gd name="connsiteY16" fmla="*/ 253233 h 264930"/>
                <a:gd name="connsiteX17" fmla="*/ 63164 w 1525495"/>
                <a:gd name="connsiteY17" fmla="*/ 264930 h 264930"/>
                <a:gd name="connsiteX18" fmla="*/ 0 w 1525495"/>
                <a:gd name="connsiteY18" fmla="*/ 225160 h 264930"/>
                <a:gd name="connsiteX19" fmla="*/ 51467 w 1525495"/>
                <a:gd name="connsiteY19" fmla="*/ 183051 h 264930"/>
                <a:gd name="connsiteX20" fmla="*/ 240958 w 1525495"/>
                <a:gd name="connsiteY20" fmla="*/ 152639 h 264930"/>
                <a:gd name="connsiteX21" fmla="*/ 731342 w 1525495"/>
                <a:gd name="connsiteY21" fmla="*/ 25795 h 264930"/>
                <a:gd name="connsiteX0" fmla="*/ 711925 w 1525495"/>
                <a:gd name="connsiteY0" fmla="*/ 56863 h 264930"/>
                <a:gd name="connsiteX1" fmla="*/ 861323 w 1525495"/>
                <a:gd name="connsiteY1" fmla="*/ 73617 h 264930"/>
                <a:gd name="connsiteX2" fmla="*/ 1524069 w 1525495"/>
                <a:gd name="connsiteY2" fmla="*/ 3118 h 264930"/>
                <a:gd name="connsiteX3" fmla="*/ 1505076 w 1525495"/>
                <a:gd name="connsiteY3" fmla="*/ 93219 h 264930"/>
                <a:gd name="connsiteX4" fmla="*/ 1211809 w 1525495"/>
                <a:gd name="connsiteY4" fmla="*/ 119887 h 264930"/>
                <a:gd name="connsiteX5" fmla="*/ 1169700 w 1525495"/>
                <a:gd name="connsiteY5" fmla="*/ 105851 h 264930"/>
                <a:gd name="connsiteX6" fmla="*/ 1136948 w 1525495"/>
                <a:gd name="connsiteY6" fmla="*/ 96493 h 264930"/>
                <a:gd name="connsiteX7" fmla="*/ 1026997 w 1525495"/>
                <a:gd name="connsiteY7" fmla="*/ 133924 h 264930"/>
                <a:gd name="connsiteX8" fmla="*/ 949796 w 1525495"/>
                <a:gd name="connsiteY8" fmla="*/ 164336 h 264930"/>
                <a:gd name="connsiteX9" fmla="*/ 900669 w 1525495"/>
                <a:gd name="connsiteY9" fmla="*/ 166675 h 264930"/>
                <a:gd name="connsiteX10" fmla="*/ 872596 w 1525495"/>
                <a:gd name="connsiteY10" fmla="*/ 169015 h 264930"/>
                <a:gd name="connsiteX11" fmla="*/ 837505 w 1525495"/>
                <a:gd name="connsiteY11" fmla="*/ 166675 h 264930"/>
                <a:gd name="connsiteX12" fmla="*/ 776681 w 1525495"/>
                <a:gd name="connsiteY12" fmla="*/ 169015 h 264930"/>
                <a:gd name="connsiteX13" fmla="*/ 715856 w 1525495"/>
                <a:gd name="connsiteY13" fmla="*/ 180712 h 264930"/>
                <a:gd name="connsiteX14" fmla="*/ 638656 w 1525495"/>
                <a:gd name="connsiteY14" fmla="*/ 192409 h 264930"/>
                <a:gd name="connsiteX15" fmla="*/ 591868 w 1525495"/>
                <a:gd name="connsiteY15" fmla="*/ 208785 h 264930"/>
                <a:gd name="connsiteX16" fmla="*/ 173116 w 1525495"/>
                <a:gd name="connsiteY16" fmla="*/ 253233 h 264930"/>
                <a:gd name="connsiteX17" fmla="*/ 63164 w 1525495"/>
                <a:gd name="connsiteY17" fmla="*/ 264930 h 264930"/>
                <a:gd name="connsiteX18" fmla="*/ 0 w 1525495"/>
                <a:gd name="connsiteY18" fmla="*/ 225160 h 264930"/>
                <a:gd name="connsiteX19" fmla="*/ 51467 w 1525495"/>
                <a:gd name="connsiteY19" fmla="*/ 183051 h 264930"/>
                <a:gd name="connsiteX20" fmla="*/ 240958 w 1525495"/>
                <a:gd name="connsiteY20" fmla="*/ 152639 h 264930"/>
                <a:gd name="connsiteX21" fmla="*/ 711925 w 1525495"/>
                <a:gd name="connsiteY21" fmla="*/ 56863 h 264930"/>
                <a:gd name="connsiteX0" fmla="*/ 680858 w 1525495"/>
                <a:gd name="connsiteY0" fmla="*/ 60746 h 264930"/>
                <a:gd name="connsiteX1" fmla="*/ 861323 w 1525495"/>
                <a:gd name="connsiteY1" fmla="*/ 73617 h 264930"/>
                <a:gd name="connsiteX2" fmla="*/ 1524069 w 1525495"/>
                <a:gd name="connsiteY2" fmla="*/ 3118 h 264930"/>
                <a:gd name="connsiteX3" fmla="*/ 1505076 w 1525495"/>
                <a:gd name="connsiteY3" fmla="*/ 93219 h 264930"/>
                <a:gd name="connsiteX4" fmla="*/ 1211809 w 1525495"/>
                <a:gd name="connsiteY4" fmla="*/ 119887 h 264930"/>
                <a:gd name="connsiteX5" fmla="*/ 1169700 w 1525495"/>
                <a:gd name="connsiteY5" fmla="*/ 105851 h 264930"/>
                <a:gd name="connsiteX6" fmla="*/ 1136948 w 1525495"/>
                <a:gd name="connsiteY6" fmla="*/ 96493 h 264930"/>
                <a:gd name="connsiteX7" fmla="*/ 1026997 w 1525495"/>
                <a:gd name="connsiteY7" fmla="*/ 133924 h 264930"/>
                <a:gd name="connsiteX8" fmla="*/ 949796 w 1525495"/>
                <a:gd name="connsiteY8" fmla="*/ 164336 h 264930"/>
                <a:gd name="connsiteX9" fmla="*/ 900669 w 1525495"/>
                <a:gd name="connsiteY9" fmla="*/ 166675 h 264930"/>
                <a:gd name="connsiteX10" fmla="*/ 872596 w 1525495"/>
                <a:gd name="connsiteY10" fmla="*/ 169015 h 264930"/>
                <a:gd name="connsiteX11" fmla="*/ 837505 w 1525495"/>
                <a:gd name="connsiteY11" fmla="*/ 166675 h 264930"/>
                <a:gd name="connsiteX12" fmla="*/ 776681 w 1525495"/>
                <a:gd name="connsiteY12" fmla="*/ 169015 h 264930"/>
                <a:gd name="connsiteX13" fmla="*/ 715856 w 1525495"/>
                <a:gd name="connsiteY13" fmla="*/ 180712 h 264930"/>
                <a:gd name="connsiteX14" fmla="*/ 638656 w 1525495"/>
                <a:gd name="connsiteY14" fmla="*/ 192409 h 264930"/>
                <a:gd name="connsiteX15" fmla="*/ 591868 w 1525495"/>
                <a:gd name="connsiteY15" fmla="*/ 208785 h 264930"/>
                <a:gd name="connsiteX16" fmla="*/ 173116 w 1525495"/>
                <a:gd name="connsiteY16" fmla="*/ 253233 h 264930"/>
                <a:gd name="connsiteX17" fmla="*/ 63164 w 1525495"/>
                <a:gd name="connsiteY17" fmla="*/ 264930 h 264930"/>
                <a:gd name="connsiteX18" fmla="*/ 0 w 1525495"/>
                <a:gd name="connsiteY18" fmla="*/ 225160 h 264930"/>
                <a:gd name="connsiteX19" fmla="*/ 51467 w 1525495"/>
                <a:gd name="connsiteY19" fmla="*/ 183051 h 264930"/>
                <a:gd name="connsiteX20" fmla="*/ 240958 w 1525495"/>
                <a:gd name="connsiteY20" fmla="*/ 152639 h 264930"/>
                <a:gd name="connsiteX21" fmla="*/ 680858 w 1525495"/>
                <a:gd name="connsiteY21" fmla="*/ 60746 h 264930"/>
                <a:gd name="connsiteX0" fmla="*/ 680858 w 1525495"/>
                <a:gd name="connsiteY0" fmla="*/ 60746 h 264930"/>
                <a:gd name="connsiteX1" fmla="*/ 861323 w 1525495"/>
                <a:gd name="connsiteY1" fmla="*/ 73617 h 264930"/>
                <a:gd name="connsiteX2" fmla="*/ 1524069 w 1525495"/>
                <a:gd name="connsiteY2" fmla="*/ 3118 h 264930"/>
                <a:gd name="connsiteX3" fmla="*/ 1505076 w 1525495"/>
                <a:gd name="connsiteY3" fmla="*/ 93219 h 264930"/>
                <a:gd name="connsiteX4" fmla="*/ 1211809 w 1525495"/>
                <a:gd name="connsiteY4" fmla="*/ 119887 h 264930"/>
                <a:gd name="connsiteX5" fmla="*/ 1169700 w 1525495"/>
                <a:gd name="connsiteY5" fmla="*/ 105851 h 264930"/>
                <a:gd name="connsiteX6" fmla="*/ 1136948 w 1525495"/>
                <a:gd name="connsiteY6" fmla="*/ 96493 h 264930"/>
                <a:gd name="connsiteX7" fmla="*/ 1026997 w 1525495"/>
                <a:gd name="connsiteY7" fmla="*/ 133924 h 264930"/>
                <a:gd name="connsiteX8" fmla="*/ 949796 w 1525495"/>
                <a:gd name="connsiteY8" fmla="*/ 164336 h 264930"/>
                <a:gd name="connsiteX9" fmla="*/ 900669 w 1525495"/>
                <a:gd name="connsiteY9" fmla="*/ 166675 h 264930"/>
                <a:gd name="connsiteX10" fmla="*/ 872596 w 1525495"/>
                <a:gd name="connsiteY10" fmla="*/ 169015 h 264930"/>
                <a:gd name="connsiteX11" fmla="*/ 837505 w 1525495"/>
                <a:gd name="connsiteY11" fmla="*/ 166675 h 264930"/>
                <a:gd name="connsiteX12" fmla="*/ 776681 w 1525495"/>
                <a:gd name="connsiteY12" fmla="*/ 169015 h 264930"/>
                <a:gd name="connsiteX13" fmla="*/ 715856 w 1525495"/>
                <a:gd name="connsiteY13" fmla="*/ 180712 h 264930"/>
                <a:gd name="connsiteX14" fmla="*/ 638656 w 1525495"/>
                <a:gd name="connsiteY14" fmla="*/ 192409 h 264930"/>
                <a:gd name="connsiteX15" fmla="*/ 591868 w 1525495"/>
                <a:gd name="connsiteY15" fmla="*/ 208785 h 264930"/>
                <a:gd name="connsiteX16" fmla="*/ 173116 w 1525495"/>
                <a:gd name="connsiteY16" fmla="*/ 253233 h 264930"/>
                <a:gd name="connsiteX17" fmla="*/ 63164 w 1525495"/>
                <a:gd name="connsiteY17" fmla="*/ 264930 h 264930"/>
                <a:gd name="connsiteX18" fmla="*/ 0 w 1525495"/>
                <a:gd name="connsiteY18" fmla="*/ 225160 h 264930"/>
                <a:gd name="connsiteX19" fmla="*/ 51467 w 1525495"/>
                <a:gd name="connsiteY19" fmla="*/ 183051 h 264930"/>
                <a:gd name="connsiteX20" fmla="*/ 240958 w 1525495"/>
                <a:gd name="connsiteY20" fmla="*/ 152639 h 264930"/>
                <a:gd name="connsiteX21" fmla="*/ 680858 w 1525495"/>
                <a:gd name="connsiteY21" fmla="*/ 60746 h 264930"/>
                <a:gd name="connsiteX0" fmla="*/ 681531 w 1526168"/>
                <a:gd name="connsiteY0" fmla="*/ 60746 h 264930"/>
                <a:gd name="connsiteX1" fmla="*/ 861996 w 1526168"/>
                <a:gd name="connsiteY1" fmla="*/ 73617 h 264930"/>
                <a:gd name="connsiteX2" fmla="*/ 1524742 w 1526168"/>
                <a:gd name="connsiteY2" fmla="*/ 3118 h 264930"/>
                <a:gd name="connsiteX3" fmla="*/ 1505749 w 1526168"/>
                <a:gd name="connsiteY3" fmla="*/ 93219 h 264930"/>
                <a:gd name="connsiteX4" fmla="*/ 1212482 w 1526168"/>
                <a:gd name="connsiteY4" fmla="*/ 119887 h 264930"/>
                <a:gd name="connsiteX5" fmla="*/ 1170373 w 1526168"/>
                <a:gd name="connsiteY5" fmla="*/ 105851 h 264930"/>
                <a:gd name="connsiteX6" fmla="*/ 1137621 w 1526168"/>
                <a:gd name="connsiteY6" fmla="*/ 96493 h 264930"/>
                <a:gd name="connsiteX7" fmla="*/ 1027670 w 1526168"/>
                <a:gd name="connsiteY7" fmla="*/ 133924 h 264930"/>
                <a:gd name="connsiteX8" fmla="*/ 950469 w 1526168"/>
                <a:gd name="connsiteY8" fmla="*/ 164336 h 264930"/>
                <a:gd name="connsiteX9" fmla="*/ 901342 w 1526168"/>
                <a:gd name="connsiteY9" fmla="*/ 166675 h 264930"/>
                <a:gd name="connsiteX10" fmla="*/ 873269 w 1526168"/>
                <a:gd name="connsiteY10" fmla="*/ 169015 h 264930"/>
                <a:gd name="connsiteX11" fmla="*/ 838178 w 1526168"/>
                <a:gd name="connsiteY11" fmla="*/ 166675 h 264930"/>
                <a:gd name="connsiteX12" fmla="*/ 777354 w 1526168"/>
                <a:gd name="connsiteY12" fmla="*/ 169015 h 264930"/>
                <a:gd name="connsiteX13" fmla="*/ 716529 w 1526168"/>
                <a:gd name="connsiteY13" fmla="*/ 180712 h 264930"/>
                <a:gd name="connsiteX14" fmla="*/ 639329 w 1526168"/>
                <a:gd name="connsiteY14" fmla="*/ 192409 h 264930"/>
                <a:gd name="connsiteX15" fmla="*/ 592541 w 1526168"/>
                <a:gd name="connsiteY15" fmla="*/ 208785 h 264930"/>
                <a:gd name="connsiteX16" fmla="*/ 173789 w 1526168"/>
                <a:gd name="connsiteY16" fmla="*/ 253233 h 264930"/>
                <a:gd name="connsiteX17" fmla="*/ 63837 w 1526168"/>
                <a:gd name="connsiteY17" fmla="*/ 264930 h 264930"/>
                <a:gd name="connsiteX18" fmla="*/ 673 w 1526168"/>
                <a:gd name="connsiteY18" fmla="*/ 225160 h 264930"/>
                <a:gd name="connsiteX19" fmla="*/ 52140 w 1526168"/>
                <a:gd name="connsiteY19" fmla="*/ 183051 h 264930"/>
                <a:gd name="connsiteX20" fmla="*/ 241631 w 1526168"/>
                <a:gd name="connsiteY20" fmla="*/ 152639 h 264930"/>
                <a:gd name="connsiteX21" fmla="*/ 681531 w 1526168"/>
                <a:gd name="connsiteY21" fmla="*/ 60746 h 264930"/>
                <a:gd name="connsiteX0" fmla="*/ 681531 w 1526168"/>
                <a:gd name="connsiteY0" fmla="*/ 60746 h 268807"/>
                <a:gd name="connsiteX1" fmla="*/ 861996 w 1526168"/>
                <a:gd name="connsiteY1" fmla="*/ 73617 h 268807"/>
                <a:gd name="connsiteX2" fmla="*/ 1524742 w 1526168"/>
                <a:gd name="connsiteY2" fmla="*/ 3118 h 268807"/>
                <a:gd name="connsiteX3" fmla="*/ 1505749 w 1526168"/>
                <a:gd name="connsiteY3" fmla="*/ 93219 h 268807"/>
                <a:gd name="connsiteX4" fmla="*/ 1212482 w 1526168"/>
                <a:gd name="connsiteY4" fmla="*/ 119887 h 268807"/>
                <a:gd name="connsiteX5" fmla="*/ 1170373 w 1526168"/>
                <a:gd name="connsiteY5" fmla="*/ 105851 h 268807"/>
                <a:gd name="connsiteX6" fmla="*/ 1137621 w 1526168"/>
                <a:gd name="connsiteY6" fmla="*/ 96493 h 268807"/>
                <a:gd name="connsiteX7" fmla="*/ 1027670 w 1526168"/>
                <a:gd name="connsiteY7" fmla="*/ 133924 h 268807"/>
                <a:gd name="connsiteX8" fmla="*/ 950469 w 1526168"/>
                <a:gd name="connsiteY8" fmla="*/ 164336 h 268807"/>
                <a:gd name="connsiteX9" fmla="*/ 901342 w 1526168"/>
                <a:gd name="connsiteY9" fmla="*/ 166675 h 268807"/>
                <a:gd name="connsiteX10" fmla="*/ 873269 w 1526168"/>
                <a:gd name="connsiteY10" fmla="*/ 169015 h 268807"/>
                <a:gd name="connsiteX11" fmla="*/ 838178 w 1526168"/>
                <a:gd name="connsiteY11" fmla="*/ 166675 h 268807"/>
                <a:gd name="connsiteX12" fmla="*/ 777354 w 1526168"/>
                <a:gd name="connsiteY12" fmla="*/ 169015 h 268807"/>
                <a:gd name="connsiteX13" fmla="*/ 716529 w 1526168"/>
                <a:gd name="connsiteY13" fmla="*/ 180712 h 268807"/>
                <a:gd name="connsiteX14" fmla="*/ 639329 w 1526168"/>
                <a:gd name="connsiteY14" fmla="*/ 192409 h 268807"/>
                <a:gd name="connsiteX15" fmla="*/ 592541 w 1526168"/>
                <a:gd name="connsiteY15" fmla="*/ 208785 h 268807"/>
                <a:gd name="connsiteX16" fmla="*/ 173789 w 1526168"/>
                <a:gd name="connsiteY16" fmla="*/ 253233 h 268807"/>
                <a:gd name="connsiteX17" fmla="*/ 63837 w 1526168"/>
                <a:gd name="connsiteY17" fmla="*/ 264930 h 268807"/>
                <a:gd name="connsiteX18" fmla="*/ 673 w 1526168"/>
                <a:gd name="connsiteY18" fmla="*/ 225160 h 268807"/>
                <a:gd name="connsiteX19" fmla="*/ 52140 w 1526168"/>
                <a:gd name="connsiteY19" fmla="*/ 183051 h 268807"/>
                <a:gd name="connsiteX20" fmla="*/ 241631 w 1526168"/>
                <a:gd name="connsiteY20" fmla="*/ 152639 h 268807"/>
                <a:gd name="connsiteX21" fmla="*/ 681531 w 1526168"/>
                <a:gd name="connsiteY21" fmla="*/ 60746 h 268807"/>
                <a:gd name="connsiteX0" fmla="*/ 657421 w 1502058"/>
                <a:gd name="connsiteY0" fmla="*/ 60746 h 266047"/>
                <a:gd name="connsiteX1" fmla="*/ 837886 w 1502058"/>
                <a:gd name="connsiteY1" fmla="*/ 73617 h 266047"/>
                <a:gd name="connsiteX2" fmla="*/ 1500632 w 1502058"/>
                <a:gd name="connsiteY2" fmla="*/ 3118 h 266047"/>
                <a:gd name="connsiteX3" fmla="*/ 1481639 w 1502058"/>
                <a:gd name="connsiteY3" fmla="*/ 93219 h 266047"/>
                <a:gd name="connsiteX4" fmla="*/ 1188372 w 1502058"/>
                <a:gd name="connsiteY4" fmla="*/ 119887 h 266047"/>
                <a:gd name="connsiteX5" fmla="*/ 1146263 w 1502058"/>
                <a:gd name="connsiteY5" fmla="*/ 105851 h 266047"/>
                <a:gd name="connsiteX6" fmla="*/ 1113511 w 1502058"/>
                <a:gd name="connsiteY6" fmla="*/ 96493 h 266047"/>
                <a:gd name="connsiteX7" fmla="*/ 1003560 w 1502058"/>
                <a:gd name="connsiteY7" fmla="*/ 133924 h 266047"/>
                <a:gd name="connsiteX8" fmla="*/ 926359 w 1502058"/>
                <a:gd name="connsiteY8" fmla="*/ 164336 h 266047"/>
                <a:gd name="connsiteX9" fmla="*/ 877232 w 1502058"/>
                <a:gd name="connsiteY9" fmla="*/ 166675 h 266047"/>
                <a:gd name="connsiteX10" fmla="*/ 849159 w 1502058"/>
                <a:gd name="connsiteY10" fmla="*/ 169015 h 266047"/>
                <a:gd name="connsiteX11" fmla="*/ 814068 w 1502058"/>
                <a:gd name="connsiteY11" fmla="*/ 166675 h 266047"/>
                <a:gd name="connsiteX12" fmla="*/ 753244 w 1502058"/>
                <a:gd name="connsiteY12" fmla="*/ 169015 h 266047"/>
                <a:gd name="connsiteX13" fmla="*/ 692419 w 1502058"/>
                <a:gd name="connsiteY13" fmla="*/ 180712 h 266047"/>
                <a:gd name="connsiteX14" fmla="*/ 615219 w 1502058"/>
                <a:gd name="connsiteY14" fmla="*/ 192409 h 266047"/>
                <a:gd name="connsiteX15" fmla="*/ 568431 w 1502058"/>
                <a:gd name="connsiteY15" fmla="*/ 208785 h 266047"/>
                <a:gd name="connsiteX16" fmla="*/ 149679 w 1502058"/>
                <a:gd name="connsiteY16" fmla="*/ 253233 h 266047"/>
                <a:gd name="connsiteX17" fmla="*/ 39727 w 1502058"/>
                <a:gd name="connsiteY17" fmla="*/ 264930 h 266047"/>
                <a:gd name="connsiteX18" fmla="*/ 1968 w 1502058"/>
                <a:gd name="connsiteY18" fmla="*/ 221983 h 266047"/>
                <a:gd name="connsiteX19" fmla="*/ 28030 w 1502058"/>
                <a:gd name="connsiteY19" fmla="*/ 183051 h 266047"/>
                <a:gd name="connsiteX20" fmla="*/ 217521 w 1502058"/>
                <a:gd name="connsiteY20" fmla="*/ 152639 h 266047"/>
                <a:gd name="connsiteX21" fmla="*/ 657421 w 1502058"/>
                <a:gd name="connsiteY21" fmla="*/ 60746 h 266047"/>
                <a:gd name="connsiteX0" fmla="*/ 644089 w 1488726"/>
                <a:gd name="connsiteY0" fmla="*/ 60746 h 268443"/>
                <a:gd name="connsiteX1" fmla="*/ 824554 w 1488726"/>
                <a:gd name="connsiteY1" fmla="*/ 73617 h 268443"/>
                <a:gd name="connsiteX2" fmla="*/ 1487300 w 1488726"/>
                <a:gd name="connsiteY2" fmla="*/ 3118 h 268443"/>
                <a:gd name="connsiteX3" fmla="*/ 1468307 w 1488726"/>
                <a:gd name="connsiteY3" fmla="*/ 93219 h 268443"/>
                <a:gd name="connsiteX4" fmla="*/ 1175040 w 1488726"/>
                <a:gd name="connsiteY4" fmla="*/ 119887 h 268443"/>
                <a:gd name="connsiteX5" fmla="*/ 1132931 w 1488726"/>
                <a:gd name="connsiteY5" fmla="*/ 105851 h 268443"/>
                <a:gd name="connsiteX6" fmla="*/ 1100179 w 1488726"/>
                <a:gd name="connsiteY6" fmla="*/ 96493 h 268443"/>
                <a:gd name="connsiteX7" fmla="*/ 990228 w 1488726"/>
                <a:gd name="connsiteY7" fmla="*/ 133924 h 268443"/>
                <a:gd name="connsiteX8" fmla="*/ 913027 w 1488726"/>
                <a:gd name="connsiteY8" fmla="*/ 164336 h 268443"/>
                <a:gd name="connsiteX9" fmla="*/ 863900 w 1488726"/>
                <a:gd name="connsiteY9" fmla="*/ 166675 h 268443"/>
                <a:gd name="connsiteX10" fmla="*/ 835827 w 1488726"/>
                <a:gd name="connsiteY10" fmla="*/ 169015 h 268443"/>
                <a:gd name="connsiteX11" fmla="*/ 800736 w 1488726"/>
                <a:gd name="connsiteY11" fmla="*/ 166675 h 268443"/>
                <a:gd name="connsiteX12" fmla="*/ 739912 w 1488726"/>
                <a:gd name="connsiteY12" fmla="*/ 169015 h 268443"/>
                <a:gd name="connsiteX13" fmla="*/ 679087 w 1488726"/>
                <a:gd name="connsiteY13" fmla="*/ 180712 h 268443"/>
                <a:gd name="connsiteX14" fmla="*/ 601887 w 1488726"/>
                <a:gd name="connsiteY14" fmla="*/ 192409 h 268443"/>
                <a:gd name="connsiteX15" fmla="*/ 555099 w 1488726"/>
                <a:gd name="connsiteY15" fmla="*/ 208785 h 268443"/>
                <a:gd name="connsiteX16" fmla="*/ 136347 w 1488726"/>
                <a:gd name="connsiteY16" fmla="*/ 253233 h 268443"/>
                <a:gd name="connsiteX17" fmla="*/ 26395 w 1488726"/>
                <a:gd name="connsiteY17" fmla="*/ 264930 h 268443"/>
                <a:gd name="connsiteX18" fmla="*/ 14698 w 1488726"/>
                <a:gd name="connsiteY18" fmla="*/ 183051 h 268443"/>
                <a:gd name="connsiteX19" fmla="*/ 204189 w 1488726"/>
                <a:gd name="connsiteY19" fmla="*/ 152639 h 268443"/>
                <a:gd name="connsiteX20" fmla="*/ 644089 w 1488726"/>
                <a:gd name="connsiteY20" fmla="*/ 60746 h 268443"/>
                <a:gd name="connsiteX0" fmla="*/ 629390 w 1474027"/>
                <a:gd name="connsiteY0" fmla="*/ 60746 h 268444"/>
                <a:gd name="connsiteX1" fmla="*/ 809855 w 1474027"/>
                <a:gd name="connsiteY1" fmla="*/ 73617 h 268444"/>
                <a:gd name="connsiteX2" fmla="*/ 1472601 w 1474027"/>
                <a:gd name="connsiteY2" fmla="*/ 3118 h 268444"/>
                <a:gd name="connsiteX3" fmla="*/ 1453608 w 1474027"/>
                <a:gd name="connsiteY3" fmla="*/ 93219 h 268444"/>
                <a:gd name="connsiteX4" fmla="*/ 1160341 w 1474027"/>
                <a:gd name="connsiteY4" fmla="*/ 119887 h 268444"/>
                <a:gd name="connsiteX5" fmla="*/ 1118232 w 1474027"/>
                <a:gd name="connsiteY5" fmla="*/ 105851 h 268444"/>
                <a:gd name="connsiteX6" fmla="*/ 1085480 w 1474027"/>
                <a:gd name="connsiteY6" fmla="*/ 96493 h 268444"/>
                <a:gd name="connsiteX7" fmla="*/ 975529 w 1474027"/>
                <a:gd name="connsiteY7" fmla="*/ 133924 h 268444"/>
                <a:gd name="connsiteX8" fmla="*/ 898328 w 1474027"/>
                <a:gd name="connsiteY8" fmla="*/ 164336 h 268444"/>
                <a:gd name="connsiteX9" fmla="*/ 849201 w 1474027"/>
                <a:gd name="connsiteY9" fmla="*/ 166675 h 268444"/>
                <a:gd name="connsiteX10" fmla="*/ 821128 w 1474027"/>
                <a:gd name="connsiteY10" fmla="*/ 169015 h 268444"/>
                <a:gd name="connsiteX11" fmla="*/ 786037 w 1474027"/>
                <a:gd name="connsiteY11" fmla="*/ 166675 h 268444"/>
                <a:gd name="connsiteX12" fmla="*/ 725213 w 1474027"/>
                <a:gd name="connsiteY12" fmla="*/ 169015 h 268444"/>
                <a:gd name="connsiteX13" fmla="*/ 664388 w 1474027"/>
                <a:gd name="connsiteY13" fmla="*/ 180712 h 268444"/>
                <a:gd name="connsiteX14" fmla="*/ 587188 w 1474027"/>
                <a:gd name="connsiteY14" fmla="*/ 192409 h 268444"/>
                <a:gd name="connsiteX15" fmla="*/ 540400 w 1474027"/>
                <a:gd name="connsiteY15" fmla="*/ 208785 h 268444"/>
                <a:gd name="connsiteX16" fmla="*/ 121648 w 1474027"/>
                <a:gd name="connsiteY16" fmla="*/ 253233 h 268444"/>
                <a:gd name="connsiteX17" fmla="*/ 11696 w 1474027"/>
                <a:gd name="connsiteY17" fmla="*/ 264930 h 268444"/>
                <a:gd name="connsiteX18" fmla="*/ -1 w 1474027"/>
                <a:gd name="connsiteY18" fmla="*/ 183051 h 268444"/>
                <a:gd name="connsiteX19" fmla="*/ 189490 w 1474027"/>
                <a:gd name="connsiteY19" fmla="*/ 152639 h 268444"/>
                <a:gd name="connsiteX20" fmla="*/ 629390 w 1474027"/>
                <a:gd name="connsiteY20" fmla="*/ 60746 h 268444"/>
                <a:gd name="connsiteX0" fmla="*/ 629391 w 1474028"/>
                <a:gd name="connsiteY0" fmla="*/ 60746 h 266300"/>
                <a:gd name="connsiteX1" fmla="*/ 809856 w 1474028"/>
                <a:gd name="connsiteY1" fmla="*/ 73617 h 266300"/>
                <a:gd name="connsiteX2" fmla="*/ 1472602 w 1474028"/>
                <a:gd name="connsiteY2" fmla="*/ 3118 h 266300"/>
                <a:gd name="connsiteX3" fmla="*/ 1453609 w 1474028"/>
                <a:gd name="connsiteY3" fmla="*/ 93219 h 266300"/>
                <a:gd name="connsiteX4" fmla="*/ 1160342 w 1474028"/>
                <a:gd name="connsiteY4" fmla="*/ 119887 h 266300"/>
                <a:gd name="connsiteX5" fmla="*/ 1118233 w 1474028"/>
                <a:gd name="connsiteY5" fmla="*/ 105851 h 266300"/>
                <a:gd name="connsiteX6" fmla="*/ 1085481 w 1474028"/>
                <a:gd name="connsiteY6" fmla="*/ 96493 h 266300"/>
                <a:gd name="connsiteX7" fmla="*/ 975530 w 1474028"/>
                <a:gd name="connsiteY7" fmla="*/ 133924 h 266300"/>
                <a:gd name="connsiteX8" fmla="*/ 898329 w 1474028"/>
                <a:gd name="connsiteY8" fmla="*/ 164336 h 266300"/>
                <a:gd name="connsiteX9" fmla="*/ 849202 w 1474028"/>
                <a:gd name="connsiteY9" fmla="*/ 166675 h 266300"/>
                <a:gd name="connsiteX10" fmla="*/ 821129 w 1474028"/>
                <a:gd name="connsiteY10" fmla="*/ 169015 h 266300"/>
                <a:gd name="connsiteX11" fmla="*/ 786038 w 1474028"/>
                <a:gd name="connsiteY11" fmla="*/ 166675 h 266300"/>
                <a:gd name="connsiteX12" fmla="*/ 725214 w 1474028"/>
                <a:gd name="connsiteY12" fmla="*/ 169015 h 266300"/>
                <a:gd name="connsiteX13" fmla="*/ 664389 w 1474028"/>
                <a:gd name="connsiteY13" fmla="*/ 180712 h 266300"/>
                <a:gd name="connsiteX14" fmla="*/ 587189 w 1474028"/>
                <a:gd name="connsiteY14" fmla="*/ 192409 h 266300"/>
                <a:gd name="connsiteX15" fmla="*/ 540401 w 1474028"/>
                <a:gd name="connsiteY15" fmla="*/ 208785 h 266300"/>
                <a:gd name="connsiteX16" fmla="*/ 121649 w 1474028"/>
                <a:gd name="connsiteY16" fmla="*/ 253233 h 266300"/>
                <a:gd name="connsiteX17" fmla="*/ 11697 w 1474028"/>
                <a:gd name="connsiteY17" fmla="*/ 264930 h 266300"/>
                <a:gd name="connsiteX18" fmla="*/ 0 w 1474028"/>
                <a:gd name="connsiteY18" fmla="*/ 183051 h 266300"/>
                <a:gd name="connsiteX19" fmla="*/ 189491 w 1474028"/>
                <a:gd name="connsiteY19" fmla="*/ 152639 h 266300"/>
                <a:gd name="connsiteX20" fmla="*/ 629391 w 1474028"/>
                <a:gd name="connsiteY20" fmla="*/ 60746 h 26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4028" h="266300">
                  <a:moveTo>
                    <a:pt x="629391" y="60746"/>
                  </a:moveTo>
                  <a:cubicBezTo>
                    <a:pt x="685537" y="60746"/>
                    <a:pt x="747721" y="96354"/>
                    <a:pt x="809856" y="73617"/>
                  </a:cubicBezTo>
                  <a:cubicBezTo>
                    <a:pt x="999582" y="-24013"/>
                    <a:pt x="1329556" y="3898"/>
                    <a:pt x="1472602" y="3118"/>
                  </a:cubicBezTo>
                  <a:cubicBezTo>
                    <a:pt x="1437501" y="111239"/>
                    <a:pt x="1505652" y="73758"/>
                    <a:pt x="1453609" y="93219"/>
                  </a:cubicBezTo>
                  <a:cubicBezTo>
                    <a:pt x="1401566" y="112681"/>
                    <a:pt x="1267955" y="112869"/>
                    <a:pt x="1160342" y="119887"/>
                  </a:cubicBezTo>
                  <a:cubicBezTo>
                    <a:pt x="1141627" y="126906"/>
                    <a:pt x="1127591" y="124566"/>
                    <a:pt x="1118233" y="105851"/>
                  </a:cubicBezTo>
                  <a:cubicBezTo>
                    <a:pt x="1108875" y="91815"/>
                    <a:pt x="1099518" y="89475"/>
                    <a:pt x="1085481" y="96493"/>
                  </a:cubicBezTo>
                  <a:cubicBezTo>
                    <a:pt x="1052730" y="122227"/>
                    <a:pt x="1024657" y="150300"/>
                    <a:pt x="975530" y="133924"/>
                  </a:cubicBezTo>
                  <a:cubicBezTo>
                    <a:pt x="949796" y="124566"/>
                    <a:pt x="926402" y="157318"/>
                    <a:pt x="898329" y="164336"/>
                  </a:cubicBezTo>
                  <a:cubicBezTo>
                    <a:pt x="881954" y="169015"/>
                    <a:pt x="865578" y="161997"/>
                    <a:pt x="849202" y="166675"/>
                  </a:cubicBezTo>
                  <a:cubicBezTo>
                    <a:pt x="839844" y="169015"/>
                    <a:pt x="830487" y="169015"/>
                    <a:pt x="821129" y="169015"/>
                  </a:cubicBezTo>
                  <a:cubicBezTo>
                    <a:pt x="811772" y="169015"/>
                    <a:pt x="804753" y="169015"/>
                    <a:pt x="786038" y="166675"/>
                  </a:cubicBezTo>
                  <a:cubicBezTo>
                    <a:pt x="764984" y="161997"/>
                    <a:pt x="743929" y="157318"/>
                    <a:pt x="725214" y="169015"/>
                  </a:cubicBezTo>
                  <a:cubicBezTo>
                    <a:pt x="706499" y="176033"/>
                    <a:pt x="687783" y="187730"/>
                    <a:pt x="664389" y="180712"/>
                  </a:cubicBezTo>
                  <a:cubicBezTo>
                    <a:pt x="636317" y="166675"/>
                    <a:pt x="610583" y="164336"/>
                    <a:pt x="587189" y="192409"/>
                  </a:cubicBezTo>
                  <a:cubicBezTo>
                    <a:pt x="575492" y="206445"/>
                    <a:pt x="559117" y="208785"/>
                    <a:pt x="540401" y="208785"/>
                  </a:cubicBezTo>
                  <a:lnTo>
                    <a:pt x="121649" y="253233"/>
                  </a:lnTo>
                  <a:cubicBezTo>
                    <a:pt x="116970" y="255573"/>
                    <a:pt x="34331" y="270897"/>
                    <a:pt x="11697" y="264930"/>
                  </a:cubicBezTo>
                  <a:cubicBezTo>
                    <a:pt x="-8578" y="259585"/>
                    <a:pt x="11651" y="208118"/>
                    <a:pt x="0" y="183051"/>
                  </a:cubicBezTo>
                  <a:cubicBezTo>
                    <a:pt x="63164" y="169015"/>
                    <a:pt x="126328" y="154978"/>
                    <a:pt x="189491" y="152639"/>
                  </a:cubicBezTo>
                  <a:cubicBezTo>
                    <a:pt x="271370" y="150300"/>
                    <a:pt x="536611" y="63880"/>
                    <a:pt x="629391" y="60746"/>
                  </a:cubicBezTo>
                  <a:close/>
                </a:path>
              </a:pathLst>
            </a:custGeom>
            <a:solidFill>
              <a:srgbClr val="000000"/>
            </a:solidFill>
            <a:ln w="23341" cap="flat">
              <a:noFill/>
              <a:prstDash val="solid"/>
              <a:miter/>
            </a:ln>
          </p:spPr>
          <p:txBody>
            <a:bodyPr rtlCol="0" anchor="ctr"/>
            <a:lstStyle/>
            <a:p>
              <a:pPr defTabSz="1219018">
                <a:defRPr/>
              </a:pPr>
              <a:endParaRPr lang="en-US" sz="1600" kern="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56" name="Donut 24">
            <a:extLst>
              <a:ext uri="{FF2B5EF4-FFF2-40B4-BE49-F238E27FC236}">
                <a16:creationId xmlns:a16="http://schemas.microsoft.com/office/drawing/2014/main" id="{37E50AC7-2776-584D-95D3-C61C589376A6}"/>
              </a:ext>
            </a:extLst>
          </p:cNvPr>
          <p:cNvSpPr/>
          <p:nvPr/>
        </p:nvSpPr>
        <p:spPr>
          <a:xfrm>
            <a:off x="5765867" y="1839701"/>
            <a:ext cx="688523" cy="703903"/>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ko-KR" altLang="en-US" sz="1600">
              <a:solidFill>
                <a:prstClr val="black"/>
              </a:solidFill>
              <a:latin typeface="Verdana" panose="020B0604030504040204" pitchFamily="34" charset="0"/>
              <a:ea typeface="Arial Unicode MS"/>
              <a:cs typeface="Verdana" panose="020B0604030504040204" pitchFamily="34" charset="0"/>
            </a:endParaRPr>
          </a:p>
        </p:txBody>
      </p:sp>
      <p:sp>
        <p:nvSpPr>
          <p:cNvPr id="158" name="Oval 27">
            <a:extLst>
              <a:ext uri="{FF2B5EF4-FFF2-40B4-BE49-F238E27FC236}">
                <a16:creationId xmlns:a16="http://schemas.microsoft.com/office/drawing/2014/main" id="{B56DA8E0-DB00-844D-849D-176146AAD889}"/>
              </a:ext>
            </a:extLst>
          </p:cNvPr>
          <p:cNvSpPr/>
          <p:nvPr/>
        </p:nvSpPr>
        <p:spPr>
          <a:xfrm>
            <a:off x="3962103" y="3545822"/>
            <a:ext cx="374795" cy="613400"/>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latinLnBrk="1"/>
            <a:endParaRPr lang="ko-KR" altLang="en-US" sz="1600">
              <a:solidFill>
                <a:prstClr val="white"/>
              </a:solidFill>
              <a:latin typeface="Verdana" panose="020B0604030504040204" pitchFamily="34" charset="0"/>
              <a:ea typeface="Arial Unicode MS"/>
              <a:cs typeface="Verdana" panose="020B0604030504040204" pitchFamily="34" charset="0"/>
            </a:endParaRPr>
          </a:p>
        </p:txBody>
      </p:sp>
      <p:sp>
        <p:nvSpPr>
          <p:cNvPr id="160" name="Frame 17">
            <a:extLst>
              <a:ext uri="{FF2B5EF4-FFF2-40B4-BE49-F238E27FC236}">
                <a16:creationId xmlns:a16="http://schemas.microsoft.com/office/drawing/2014/main" id="{C569ECA3-40F0-7946-857B-4E4A765233EE}"/>
              </a:ext>
            </a:extLst>
          </p:cNvPr>
          <p:cNvSpPr/>
          <p:nvPr/>
        </p:nvSpPr>
        <p:spPr>
          <a:xfrm>
            <a:off x="4471681" y="2410088"/>
            <a:ext cx="569808" cy="59366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ko-KR" altLang="en-US" sz="1600">
              <a:solidFill>
                <a:prstClr val="black"/>
              </a:solidFill>
              <a:latin typeface="Verdana" panose="020B0604030504040204" pitchFamily="34" charset="0"/>
              <a:ea typeface="Arial Unicode MS"/>
              <a:cs typeface="Verdana" panose="020B0604030504040204" pitchFamily="34" charset="0"/>
            </a:endParaRPr>
          </a:p>
        </p:txBody>
      </p:sp>
      <p:sp>
        <p:nvSpPr>
          <p:cNvPr id="161" name="Oval 35">
            <a:extLst>
              <a:ext uri="{FF2B5EF4-FFF2-40B4-BE49-F238E27FC236}">
                <a16:creationId xmlns:a16="http://schemas.microsoft.com/office/drawing/2014/main" id="{2415B5D4-55B2-C745-8848-83E46A48B81F}"/>
              </a:ext>
            </a:extLst>
          </p:cNvPr>
          <p:cNvSpPr/>
          <p:nvPr/>
        </p:nvSpPr>
        <p:spPr>
          <a:xfrm>
            <a:off x="7209134" y="2281956"/>
            <a:ext cx="568284" cy="716533"/>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ko-KR" altLang="en-US" sz="1600">
              <a:solidFill>
                <a:prstClr val="white"/>
              </a:solidFill>
              <a:latin typeface="Verdana" panose="020B0604030504040204" pitchFamily="34" charset="0"/>
              <a:ea typeface="Arial Unicode MS"/>
              <a:cs typeface="Verdana" panose="020B0604030504040204" pitchFamily="34" charset="0"/>
            </a:endParaRPr>
          </a:p>
        </p:txBody>
      </p:sp>
      <p:sp>
        <p:nvSpPr>
          <p:cNvPr id="60" name="Heart 38">
            <a:extLst>
              <a:ext uri="{FF2B5EF4-FFF2-40B4-BE49-F238E27FC236}">
                <a16:creationId xmlns:a16="http://schemas.microsoft.com/office/drawing/2014/main" id="{92DFE123-5CFC-4D49-8402-EDA2577070B1}"/>
              </a:ext>
            </a:extLst>
          </p:cNvPr>
          <p:cNvSpPr/>
          <p:nvPr/>
        </p:nvSpPr>
        <p:spPr>
          <a:xfrm>
            <a:off x="7665431" y="3545822"/>
            <a:ext cx="725700" cy="725700"/>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ko-KR" altLang="en-US" sz="1600">
              <a:solidFill>
                <a:prstClr val="white"/>
              </a:solidFill>
              <a:latin typeface="Verdana" panose="020B0604030504040204" pitchFamily="34" charset="0"/>
              <a:ea typeface="Arial Unicode MS"/>
              <a:cs typeface="Verdana" panose="020B0604030504040204" pitchFamily="34" charset="0"/>
            </a:endParaRPr>
          </a:p>
        </p:txBody>
      </p:sp>
      <p:sp>
        <p:nvSpPr>
          <p:cNvPr id="3" name="Rectangle 2">
            <a:extLst>
              <a:ext uri="{FF2B5EF4-FFF2-40B4-BE49-F238E27FC236}">
                <a16:creationId xmlns:a16="http://schemas.microsoft.com/office/drawing/2014/main" id="{CC7C1529-F4EB-8B48-9E89-D7C631D2B46F}"/>
              </a:ext>
            </a:extLst>
          </p:cNvPr>
          <p:cNvSpPr/>
          <p:nvPr/>
        </p:nvSpPr>
        <p:spPr>
          <a:xfrm>
            <a:off x="101779" y="4728228"/>
            <a:ext cx="5387467" cy="1815882"/>
          </a:xfrm>
          <a:prstGeom prst="rect">
            <a:avLst/>
          </a:prstGeom>
          <a:ln>
            <a:solidFill>
              <a:schemeClr val="tx1"/>
            </a:solidFill>
          </a:ln>
        </p:spPr>
        <p:txBody>
          <a:bodyPr wrap="square">
            <a:spAutoFit/>
          </a:bodyPr>
          <a:lstStyle/>
          <a:p>
            <a:r>
              <a:rPr lang="en-US" sz="1600" b="1">
                <a:solidFill>
                  <a:srgbClr val="333333"/>
                </a:solidFill>
                <a:latin typeface="Verdana" panose="020B0604030504040204" pitchFamily="34" charset="0"/>
                <a:ea typeface="Verdana" panose="020B0604030504040204" pitchFamily="34" charset="0"/>
                <a:cs typeface="Verdana" panose="020B0604030504040204" pitchFamily="34" charset="0"/>
              </a:rPr>
              <a:t>“</a:t>
            </a:r>
            <a:r>
              <a:rPr lang="en-US" sz="1600">
                <a:latin typeface="Verdana" panose="020B0604030504040204" pitchFamily="34" charset="0"/>
                <a:ea typeface="Verdana" panose="020B0604030504040204" pitchFamily="34" charset="0"/>
                <a:cs typeface="Verdana" panose="020B0604030504040204" pitchFamily="34" charset="0"/>
              </a:rPr>
              <a:t>Banyak orang mengira, reformasi pendidikan suatu hal yang dilakukan pemerintah saja, berdasarkan kurikulum saja, kebijakan atau anggaran. Itu dampaknya sangat kecil jika dibandingkan hal ini menjadi gerakan di setiap sekolah, gerakan guru penggerak yang berbeda dari yang lain</a:t>
            </a:r>
            <a:r>
              <a:rPr lang="en-US" sz="1600" b="1" i="0" u="none" strike="noStrike">
                <a:solidFill>
                  <a:srgbClr val="333333"/>
                </a:solidFill>
                <a:effectLst/>
                <a:latin typeface="Verdana" panose="020B0604030504040204" pitchFamily="34" charset="0"/>
                <a:ea typeface="Verdana" panose="020B0604030504040204" pitchFamily="34" charset="0"/>
                <a:cs typeface="Verdana" panose="020B0604030504040204" pitchFamily="34" charset="0"/>
              </a:rPr>
              <a:t>” (Nadiem, 2019)</a:t>
            </a:r>
            <a:endParaRPr lang="en-US" sz="1600" b="1">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97905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43A3B8-10D0-417B-B552-0C299F5AF584}"/>
              </a:ext>
            </a:extLst>
          </p:cNvPr>
          <p:cNvSpPr>
            <a:spLocks noGrp="1"/>
          </p:cNvSpPr>
          <p:nvPr>
            <p:ph type="body" sz="quarter" idx="11"/>
          </p:nvPr>
        </p:nvSpPr>
        <p:spPr/>
        <p:txBody>
          <a:bodyPr>
            <a:normAutofit fontScale="92500" lnSpcReduction="10000"/>
          </a:bodyPr>
          <a:lstStyle/>
          <a:p>
            <a:r>
              <a:rPr lang="en-US" dirty="0">
                <a:latin typeface="Calibri" panose="020F0502020204030204" pitchFamily="34" charset="0"/>
                <a:cs typeface="Calibri" panose="020F0502020204030204" pitchFamily="34" charset="0"/>
              </a:rPr>
              <a:t>Transformasi Pembelajaran</a:t>
            </a:r>
          </a:p>
        </p:txBody>
      </p:sp>
      <p:sp>
        <p:nvSpPr>
          <p:cNvPr id="21" name="Oval 20"/>
          <p:cNvSpPr/>
          <p:nvPr/>
        </p:nvSpPr>
        <p:spPr>
          <a:xfrm>
            <a:off x="4093316" y="3485579"/>
            <a:ext cx="828000" cy="82800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262626"/>
              </a:solidFill>
              <a:cs typeface="Arial" pitchFamily="34" charset="0"/>
            </a:endParaRPr>
          </a:p>
        </p:txBody>
      </p:sp>
      <p:sp>
        <p:nvSpPr>
          <p:cNvPr id="22" name="Oval 21"/>
          <p:cNvSpPr/>
          <p:nvPr/>
        </p:nvSpPr>
        <p:spPr>
          <a:xfrm>
            <a:off x="5729665" y="3485579"/>
            <a:ext cx="828000" cy="82800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262626"/>
              </a:solidFill>
              <a:cs typeface="Arial" pitchFamily="34" charset="0"/>
            </a:endParaRPr>
          </a:p>
        </p:txBody>
      </p:sp>
      <p:sp>
        <p:nvSpPr>
          <p:cNvPr id="23" name="Oval 22"/>
          <p:cNvSpPr/>
          <p:nvPr/>
        </p:nvSpPr>
        <p:spPr>
          <a:xfrm>
            <a:off x="7366015" y="3485579"/>
            <a:ext cx="828000" cy="828000"/>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262626"/>
              </a:solidFill>
              <a:cs typeface="Arial" pitchFamily="34" charset="0"/>
            </a:endParaRPr>
          </a:p>
        </p:txBody>
      </p:sp>
      <p:sp>
        <p:nvSpPr>
          <p:cNvPr id="24" name="Oval 23"/>
          <p:cNvSpPr/>
          <p:nvPr/>
        </p:nvSpPr>
        <p:spPr>
          <a:xfrm>
            <a:off x="9002363" y="3485579"/>
            <a:ext cx="828000" cy="82800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262626"/>
              </a:solidFill>
              <a:cs typeface="Arial" pitchFamily="34" charset="0"/>
            </a:endParaRPr>
          </a:p>
        </p:txBody>
      </p:sp>
      <p:sp>
        <p:nvSpPr>
          <p:cNvPr id="25" name="Oval 24"/>
          <p:cNvSpPr/>
          <p:nvPr/>
        </p:nvSpPr>
        <p:spPr>
          <a:xfrm>
            <a:off x="10638711" y="3485579"/>
            <a:ext cx="828000" cy="828000"/>
          </a:xfrm>
          <a:prstGeom prst="ellipse">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262626"/>
              </a:solidFill>
              <a:cs typeface="Arial" pitchFamily="34" charset="0"/>
            </a:endParaRPr>
          </a:p>
        </p:txBody>
      </p:sp>
      <p:sp>
        <p:nvSpPr>
          <p:cNvPr id="29" name="TextBox 28">
            <a:extLst>
              <a:ext uri="{FF2B5EF4-FFF2-40B4-BE49-F238E27FC236}">
                <a16:creationId xmlns:a16="http://schemas.microsoft.com/office/drawing/2014/main" id="{B2D64587-1016-4F7A-83FC-2254326C3913}"/>
              </a:ext>
            </a:extLst>
          </p:cNvPr>
          <p:cNvSpPr txBox="1"/>
          <p:nvPr/>
        </p:nvSpPr>
        <p:spPr>
          <a:xfrm>
            <a:off x="3956777" y="5083326"/>
            <a:ext cx="2345361" cy="954300"/>
          </a:xfrm>
          <a:prstGeom prst="rect">
            <a:avLst/>
          </a:prstGeom>
          <a:noFill/>
        </p:spPr>
        <p:txBody>
          <a:bodyPr wrap="square" rtlCol="0">
            <a:spAutoFit/>
          </a:bodyPr>
          <a:lstStyle/>
          <a:p>
            <a:r>
              <a:rPr lang="en-US" altLang="ko-KR" sz="1867" dirty="0">
                <a:latin typeface="Calibri" panose="020F0502020204030204" pitchFamily="34" charset="0"/>
                <a:cs typeface="Calibri" panose="020F0502020204030204" pitchFamily="34" charset="0"/>
              </a:rPr>
              <a:t>Ruang kelas dapat terjadi di mana saja, selain di sekolah.</a:t>
            </a:r>
            <a:endParaRPr lang="en-US" altLang="ko-KR" sz="1867"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ACB37E6-B457-415B-A1D4-CA2BD3735575}"/>
              </a:ext>
            </a:extLst>
          </p:cNvPr>
          <p:cNvSpPr txBox="1"/>
          <p:nvPr/>
        </p:nvSpPr>
        <p:spPr>
          <a:xfrm>
            <a:off x="3743728" y="2037145"/>
            <a:ext cx="2780683" cy="954300"/>
          </a:xfrm>
          <a:prstGeom prst="rect">
            <a:avLst/>
          </a:prstGeom>
          <a:noFill/>
        </p:spPr>
        <p:txBody>
          <a:bodyPr wrap="square" rtlCol="0">
            <a:spAutoFit/>
          </a:bodyPr>
          <a:lstStyle/>
          <a:p>
            <a:r>
              <a:rPr lang="en-US" altLang="ko-KR" sz="1867" dirty="0">
                <a:latin typeface="Calibri" panose="020F0502020204030204" pitchFamily="34" charset="0"/>
                <a:cs typeface="Calibri" panose="020F0502020204030204" pitchFamily="34" charset="0"/>
              </a:rPr>
              <a:t>Belajar lebih fleksibel dengan memanfaatkan ragam sumber belajar.</a:t>
            </a:r>
            <a:endParaRPr lang="en-US" altLang="ko-KR" sz="1867"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38" name="Oval 21">
            <a:extLst>
              <a:ext uri="{FF2B5EF4-FFF2-40B4-BE49-F238E27FC236}">
                <a16:creationId xmlns:a16="http://schemas.microsoft.com/office/drawing/2014/main" id="{08EEA71E-FE3C-4EA2-B818-C26F189197EB}"/>
              </a:ext>
            </a:extLst>
          </p:cNvPr>
          <p:cNvSpPr>
            <a:spLocks noChangeAspect="1"/>
          </p:cNvSpPr>
          <p:nvPr/>
        </p:nvSpPr>
        <p:spPr>
          <a:xfrm>
            <a:off x="5967244" y="3728656"/>
            <a:ext cx="334893" cy="337691"/>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9" name="Rounded Rectangle 27">
            <a:extLst>
              <a:ext uri="{FF2B5EF4-FFF2-40B4-BE49-F238E27FC236}">
                <a16:creationId xmlns:a16="http://schemas.microsoft.com/office/drawing/2014/main" id="{573FCC6E-68C8-439B-A434-A45950591A6D}"/>
              </a:ext>
            </a:extLst>
          </p:cNvPr>
          <p:cNvSpPr/>
          <p:nvPr/>
        </p:nvSpPr>
        <p:spPr>
          <a:xfrm>
            <a:off x="7598089" y="3743001"/>
            <a:ext cx="350627" cy="26932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0" name="Rounded Rectangle 7">
            <a:extLst>
              <a:ext uri="{FF2B5EF4-FFF2-40B4-BE49-F238E27FC236}">
                <a16:creationId xmlns:a16="http://schemas.microsoft.com/office/drawing/2014/main" id="{6E5E5802-1B79-4C8D-A33C-AD8C8C881164}"/>
              </a:ext>
            </a:extLst>
          </p:cNvPr>
          <p:cNvSpPr/>
          <p:nvPr/>
        </p:nvSpPr>
        <p:spPr>
          <a:xfrm>
            <a:off x="4376650" y="3716576"/>
            <a:ext cx="356479" cy="307637"/>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1" name="Rectangle 16">
            <a:extLst>
              <a:ext uri="{FF2B5EF4-FFF2-40B4-BE49-F238E27FC236}">
                <a16:creationId xmlns:a16="http://schemas.microsoft.com/office/drawing/2014/main" id="{E974F343-1815-48F3-AFE2-F8BB4D1F9C3E}"/>
              </a:ext>
            </a:extLst>
          </p:cNvPr>
          <p:cNvSpPr/>
          <p:nvPr/>
        </p:nvSpPr>
        <p:spPr>
          <a:xfrm rot="2700000">
            <a:off x="10932910" y="3672736"/>
            <a:ext cx="250429" cy="44897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2" name="Rectangle 9">
            <a:extLst>
              <a:ext uri="{FF2B5EF4-FFF2-40B4-BE49-F238E27FC236}">
                <a16:creationId xmlns:a16="http://schemas.microsoft.com/office/drawing/2014/main" id="{4123A319-CC65-496F-9F05-23F24F27B162}"/>
              </a:ext>
            </a:extLst>
          </p:cNvPr>
          <p:cNvSpPr/>
          <p:nvPr/>
        </p:nvSpPr>
        <p:spPr>
          <a:xfrm>
            <a:off x="9247192" y="3738485"/>
            <a:ext cx="339147" cy="31747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5" name="Picture Placeholder 4">
            <a:extLst>
              <a:ext uri="{FF2B5EF4-FFF2-40B4-BE49-F238E27FC236}">
                <a16:creationId xmlns:a16="http://schemas.microsoft.com/office/drawing/2014/main" id="{41ACDCD5-B3F6-024F-B6B5-9524EE8DD72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689" r="33689"/>
          <a:stretch>
            <a:fillRect/>
          </a:stretch>
        </p:blipFill>
        <p:spPr/>
      </p:pic>
      <p:sp>
        <p:nvSpPr>
          <p:cNvPr id="20" name="TextBox 19">
            <a:extLst>
              <a:ext uri="{FF2B5EF4-FFF2-40B4-BE49-F238E27FC236}">
                <a16:creationId xmlns:a16="http://schemas.microsoft.com/office/drawing/2014/main" id="{9ECD90C8-5D97-8441-9B46-3C01B50EE38E}"/>
              </a:ext>
            </a:extLst>
          </p:cNvPr>
          <p:cNvSpPr txBox="1"/>
          <p:nvPr/>
        </p:nvSpPr>
        <p:spPr>
          <a:xfrm>
            <a:off x="6579680" y="2038268"/>
            <a:ext cx="2780683" cy="1241622"/>
          </a:xfrm>
          <a:prstGeom prst="rect">
            <a:avLst/>
          </a:prstGeom>
          <a:noFill/>
        </p:spPr>
        <p:txBody>
          <a:bodyPr wrap="square" rtlCol="0">
            <a:spAutoFit/>
          </a:bodyPr>
          <a:lstStyle/>
          <a:p>
            <a:r>
              <a:rPr lang="en-US" altLang="ko-KR" sz="1867" dirty="0">
                <a:latin typeface="Calibri" panose="020F0502020204030204" pitchFamily="34" charset="0"/>
                <a:cs typeface="Calibri" panose="020F0502020204030204" pitchFamily="34" charset="0"/>
              </a:rPr>
              <a:t>Peserta didik dapat berinteraksi dengan narasumber lain selain pendidik.</a:t>
            </a:r>
            <a:endParaRPr lang="en-US" altLang="ko-KR" sz="1867"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A597019C-A750-7947-AC9E-9DAEFC421B61}"/>
              </a:ext>
            </a:extLst>
          </p:cNvPr>
          <p:cNvSpPr txBox="1"/>
          <p:nvPr/>
        </p:nvSpPr>
        <p:spPr>
          <a:xfrm>
            <a:off x="9420505" y="2019420"/>
            <a:ext cx="2780683" cy="954300"/>
          </a:xfrm>
          <a:prstGeom prst="rect">
            <a:avLst/>
          </a:prstGeom>
          <a:noFill/>
        </p:spPr>
        <p:txBody>
          <a:bodyPr wrap="square" rtlCol="0">
            <a:spAutoFit/>
          </a:bodyPr>
          <a:lstStyle/>
          <a:p>
            <a:r>
              <a:rPr lang="en-US" altLang="ko-KR" sz="1867" dirty="0">
                <a:latin typeface="Calibri" panose="020F0502020204030204" pitchFamily="34" charset="0"/>
                <a:cs typeface="Calibri" panose="020F0502020204030204" pitchFamily="34" charset="0"/>
              </a:rPr>
              <a:t>Peserta didik belajar lebih individual/personal sesuai dengan bakat dan minat.</a:t>
            </a:r>
            <a:endParaRPr lang="en-US" altLang="ko-KR" sz="1867"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CD86D511-8356-8A45-9FCA-682EF882DEF1}"/>
              </a:ext>
            </a:extLst>
          </p:cNvPr>
          <p:cNvSpPr txBox="1"/>
          <p:nvPr/>
        </p:nvSpPr>
        <p:spPr>
          <a:xfrm>
            <a:off x="6600722" y="5083325"/>
            <a:ext cx="2345361" cy="954300"/>
          </a:xfrm>
          <a:prstGeom prst="rect">
            <a:avLst/>
          </a:prstGeom>
          <a:noFill/>
        </p:spPr>
        <p:txBody>
          <a:bodyPr wrap="square" rtlCol="0">
            <a:spAutoFit/>
          </a:bodyPr>
          <a:lstStyle/>
          <a:p>
            <a:r>
              <a:rPr lang="en-US" altLang="ko-KR" sz="1867" dirty="0">
                <a:latin typeface="Calibri" panose="020F0502020204030204" pitchFamily="34" charset="0"/>
                <a:cs typeface="Calibri" panose="020F0502020204030204" pitchFamily="34" charset="0"/>
              </a:rPr>
              <a:t>Belajar dapat dilakukan di mana saja.</a:t>
            </a:r>
            <a:endParaRPr lang="en-US" altLang="ko-KR" sz="1867"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7385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1344EC-494D-A84E-8223-6EB0802BCAEC}"/>
              </a:ext>
            </a:extLst>
          </p:cNvPr>
          <p:cNvSpPr>
            <a:spLocks noGrp="1"/>
          </p:cNvSpPr>
          <p:nvPr>
            <p:ph type="body" sz="quarter" idx="10"/>
          </p:nvPr>
        </p:nvSpPr>
        <p:spPr>
          <a:xfrm>
            <a:off x="309401" y="2549310"/>
            <a:ext cx="11573197" cy="724247"/>
          </a:xfrm>
        </p:spPr>
        <p:txBody>
          <a:bodyPr>
            <a:normAutofit fontScale="92500" lnSpcReduction="10000"/>
          </a:bodyPr>
          <a:lstStyle/>
          <a:p>
            <a:r>
              <a:rPr lang="en-US"/>
              <a:t>Target-Target Merdeka Belajar</a:t>
            </a:r>
          </a:p>
        </p:txBody>
      </p:sp>
    </p:spTree>
    <p:extLst>
      <p:ext uri="{BB962C8B-B14F-4D97-AF65-F5344CB8AC3E}">
        <p14:creationId xmlns:p14="http://schemas.microsoft.com/office/powerpoint/2010/main" val="1153542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8836" y="213913"/>
            <a:ext cx="11376660" cy="382156"/>
          </a:xfrm>
          <a:prstGeom prst="rect">
            <a:avLst/>
          </a:prstGeom>
        </p:spPr>
        <p:txBody>
          <a:bodyPr vert="horz" wrap="square" lIns="0" tIns="12700" rIns="0" bIns="0" rtlCol="0">
            <a:spAutoFit/>
          </a:bodyPr>
          <a:lstStyle/>
          <a:p>
            <a:pPr marL="12700" algn="ctr">
              <a:lnSpc>
                <a:spcPct val="100000"/>
              </a:lnSpc>
              <a:spcBef>
                <a:spcPts val="100"/>
              </a:spcBef>
            </a:pPr>
            <a:r>
              <a:rPr lang="en-US" sz="2400" spc="-5" dirty="0">
                <a:latin typeface="Verdana" panose="020B0604030504040204" pitchFamily="34" charset="0"/>
                <a:ea typeface="Verdana" panose="020B0604030504040204" pitchFamily="34" charset="0"/>
                <a:cs typeface="Verdana" panose="020B0604030504040204" pitchFamily="34" charset="0"/>
              </a:rPr>
              <a:t>TEROBOSAN </a:t>
            </a:r>
            <a:r>
              <a:rPr sz="2400" spc="-5" dirty="0">
                <a:latin typeface="Verdana" panose="020B0604030504040204" pitchFamily="34" charset="0"/>
                <a:ea typeface="Verdana" panose="020B0604030504040204" pitchFamily="34" charset="0"/>
                <a:cs typeface="Verdana" panose="020B0604030504040204" pitchFamily="34" charset="0"/>
              </a:rPr>
              <a:t>MERDEKA BELAJAR</a:t>
            </a:r>
            <a:endParaRPr sz="2400">
              <a:latin typeface="Verdana" panose="020B0604030504040204" pitchFamily="34" charset="0"/>
              <a:ea typeface="Verdana" panose="020B0604030504040204" pitchFamily="34" charset="0"/>
              <a:cs typeface="Verdana" panose="020B0604030504040204" pitchFamily="34" charset="0"/>
            </a:endParaRPr>
          </a:p>
        </p:txBody>
      </p:sp>
      <p:sp>
        <p:nvSpPr>
          <p:cNvPr id="3" name="object 3"/>
          <p:cNvSpPr/>
          <p:nvPr/>
        </p:nvSpPr>
        <p:spPr>
          <a:xfrm>
            <a:off x="371856" y="4479035"/>
            <a:ext cx="11376660" cy="1755775"/>
          </a:xfrm>
          <a:custGeom>
            <a:avLst/>
            <a:gdLst/>
            <a:ahLst/>
            <a:cxnLst/>
            <a:rect l="l" t="t" r="r" b="b"/>
            <a:pathLst>
              <a:path w="11376660" h="1755775">
                <a:moveTo>
                  <a:pt x="11084052" y="0"/>
                </a:moveTo>
                <a:lnTo>
                  <a:pt x="292620" y="0"/>
                </a:lnTo>
                <a:lnTo>
                  <a:pt x="245156" y="3831"/>
                </a:lnTo>
                <a:lnTo>
                  <a:pt x="200130" y="14923"/>
                </a:lnTo>
                <a:lnTo>
                  <a:pt x="158145" y="32671"/>
                </a:lnTo>
                <a:lnTo>
                  <a:pt x="119803" y="56473"/>
                </a:lnTo>
                <a:lnTo>
                  <a:pt x="85707" y="85725"/>
                </a:lnTo>
                <a:lnTo>
                  <a:pt x="56459" y="119822"/>
                </a:lnTo>
                <a:lnTo>
                  <a:pt x="32662" y="158163"/>
                </a:lnTo>
                <a:lnTo>
                  <a:pt x="14918" y="200143"/>
                </a:lnTo>
                <a:lnTo>
                  <a:pt x="3829" y="245159"/>
                </a:lnTo>
                <a:lnTo>
                  <a:pt x="0" y="292607"/>
                </a:lnTo>
                <a:lnTo>
                  <a:pt x="0" y="1463027"/>
                </a:lnTo>
                <a:lnTo>
                  <a:pt x="3829" y="1510491"/>
                </a:lnTo>
                <a:lnTo>
                  <a:pt x="14918" y="1555517"/>
                </a:lnTo>
                <a:lnTo>
                  <a:pt x="32662" y="1597502"/>
                </a:lnTo>
                <a:lnTo>
                  <a:pt x="56459" y="1635844"/>
                </a:lnTo>
                <a:lnTo>
                  <a:pt x="85707" y="1669940"/>
                </a:lnTo>
                <a:lnTo>
                  <a:pt x="119803" y="1699188"/>
                </a:lnTo>
                <a:lnTo>
                  <a:pt x="158145" y="1722985"/>
                </a:lnTo>
                <a:lnTo>
                  <a:pt x="200130" y="1740729"/>
                </a:lnTo>
                <a:lnTo>
                  <a:pt x="245156" y="1751818"/>
                </a:lnTo>
                <a:lnTo>
                  <a:pt x="292620" y="1755648"/>
                </a:lnTo>
                <a:lnTo>
                  <a:pt x="11084052" y="1755648"/>
                </a:lnTo>
                <a:lnTo>
                  <a:pt x="11131500" y="1751818"/>
                </a:lnTo>
                <a:lnTo>
                  <a:pt x="11176516" y="1740729"/>
                </a:lnTo>
                <a:lnTo>
                  <a:pt x="11218496" y="1722985"/>
                </a:lnTo>
                <a:lnTo>
                  <a:pt x="11256837" y="1699188"/>
                </a:lnTo>
                <a:lnTo>
                  <a:pt x="11290935" y="1669940"/>
                </a:lnTo>
                <a:lnTo>
                  <a:pt x="11320186" y="1635844"/>
                </a:lnTo>
                <a:lnTo>
                  <a:pt x="11343988" y="1597502"/>
                </a:lnTo>
                <a:lnTo>
                  <a:pt x="11361736" y="1555517"/>
                </a:lnTo>
                <a:lnTo>
                  <a:pt x="11372828" y="1510491"/>
                </a:lnTo>
                <a:lnTo>
                  <a:pt x="11376660" y="1463027"/>
                </a:lnTo>
                <a:lnTo>
                  <a:pt x="11376660" y="292607"/>
                </a:lnTo>
                <a:lnTo>
                  <a:pt x="11372828" y="245159"/>
                </a:lnTo>
                <a:lnTo>
                  <a:pt x="11361736" y="200143"/>
                </a:lnTo>
                <a:lnTo>
                  <a:pt x="11343988" y="158163"/>
                </a:lnTo>
                <a:lnTo>
                  <a:pt x="11320186" y="119822"/>
                </a:lnTo>
                <a:lnTo>
                  <a:pt x="11290935" y="85725"/>
                </a:lnTo>
                <a:lnTo>
                  <a:pt x="11256837" y="56473"/>
                </a:lnTo>
                <a:lnTo>
                  <a:pt x="11218496" y="32671"/>
                </a:lnTo>
                <a:lnTo>
                  <a:pt x="11176516" y="14923"/>
                </a:lnTo>
                <a:lnTo>
                  <a:pt x="11131500" y="3831"/>
                </a:lnTo>
                <a:lnTo>
                  <a:pt x="11084052" y="0"/>
                </a:lnTo>
                <a:close/>
              </a:path>
            </a:pathLst>
          </a:custGeom>
          <a:solidFill>
            <a:srgbClr val="F1F1F1"/>
          </a:solidFill>
        </p:spPr>
        <p:txBody>
          <a:bodyPr wrap="square" lIns="0" tIns="0" rIns="0" bIns="0" rtlCol="0"/>
          <a:lstStyle/>
          <a:p>
            <a:endParaRPr/>
          </a:p>
        </p:txBody>
      </p:sp>
      <p:sp>
        <p:nvSpPr>
          <p:cNvPr id="4" name="object 4"/>
          <p:cNvSpPr txBox="1"/>
          <p:nvPr/>
        </p:nvSpPr>
        <p:spPr>
          <a:xfrm>
            <a:off x="586231" y="4594352"/>
            <a:ext cx="1029969" cy="487313"/>
          </a:xfrm>
          <a:prstGeom prst="rect">
            <a:avLst/>
          </a:prstGeom>
        </p:spPr>
        <p:txBody>
          <a:bodyPr vert="horz" wrap="square" lIns="0" tIns="12700" rIns="0" bIns="0" rtlCol="0">
            <a:spAutoFit/>
          </a:bodyPr>
          <a:lstStyle/>
          <a:p>
            <a:pPr marL="12700">
              <a:lnSpc>
                <a:spcPct val="100000"/>
              </a:lnSpc>
              <a:spcBef>
                <a:spcPts val="100"/>
              </a:spcBef>
            </a:pPr>
            <a:r>
              <a:rPr sz="1500" b="1" i="1" spc="-5" dirty="0">
                <a:solidFill>
                  <a:srgbClr val="001F5F"/>
                </a:solidFill>
                <a:cs typeface="Arial"/>
              </a:rPr>
              <a:t>Episode</a:t>
            </a:r>
            <a:r>
              <a:rPr sz="1500" b="1" i="1" spc="-65" dirty="0">
                <a:solidFill>
                  <a:srgbClr val="001F5F"/>
                </a:solidFill>
                <a:cs typeface="Arial"/>
              </a:rPr>
              <a:t> </a:t>
            </a:r>
            <a:r>
              <a:rPr sz="1500" b="1" i="1" spc="-5" dirty="0">
                <a:solidFill>
                  <a:srgbClr val="001F5F"/>
                </a:solidFill>
                <a:cs typeface="Arial"/>
              </a:rPr>
              <a:t>#3</a:t>
            </a:r>
            <a:endParaRPr lang="en-US" sz="1500" b="1" i="1" spc="-5" dirty="0">
              <a:solidFill>
                <a:srgbClr val="001F5F"/>
              </a:solidFill>
              <a:cs typeface="Arial"/>
            </a:endParaRPr>
          </a:p>
          <a:p>
            <a:pPr marL="12700">
              <a:lnSpc>
                <a:spcPct val="100000"/>
              </a:lnSpc>
              <a:spcBef>
                <a:spcPts val="100"/>
              </a:spcBef>
            </a:pPr>
            <a:r>
              <a:rPr lang="en-US" sz="1500" b="1" i="1" spc="-5" dirty="0">
                <a:solidFill>
                  <a:srgbClr val="001F5F"/>
                </a:solidFill>
                <a:cs typeface="Arial"/>
              </a:rPr>
              <a:t>Dana BOS</a:t>
            </a:r>
            <a:endParaRPr sz="1500">
              <a:cs typeface="Arial"/>
            </a:endParaRPr>
          </a:p>
        </p:txBody>
      </p:sp>
      <p:sp>
        <p:nvSpPr>
          <p:cNvPr id="6" name="object 6"/>
          <p:cNvSpPr txBox="1"/>
          <p:nvPr/>
        </p:nvSpPr>
        <p:spPr>
          <a:xfrm>
            <a:off x="588670" y="2707589"/>
            <a:ext cx="1030605" cy="718145"/>
          </a:xfrm>
          <a:prstGeom prst="rect">
            <a:avLst/>
          </a:prstGeom>
        </p:spPr>
        <p:txBody>
          <a:bodyPr vert="horz" wrap="square" lIns="0" tIns="12700" rIns="0" bIns="0" rtlCol="0">
            <a:spAutoFit/>
          </a:bodyPr>
          <a:lstStyle/>
          <a:p>
            <a:pPr marL="12700">
              <a:lnSpc>
                <a:spcPct val="100000"/>
              </a:lnSpc>
              <a:spcBef>
                <a:spcPts val="100"/>
              </a:spcBef>
            </a:pPr>
            <a:r>
              <a:rPr sz="1500" b="1" i="1" spc="-5" dirty="0">
                <a:solidFill>
                  <a:srgbClr val="001F5F"/>
                </a:solidFill>
                <a:cs typeface="Arial"/>
              </a:rPr>
              <a:t>Episode</a:t>
            </a:r>
            <a:r>
              <a:rPr sz="1500" b="1" i="1" spc="-80" dirty="0">
                <a:solidFill>
                  <a:srgbClr val="001F5F"/>
                </a:solidFill>
                <a:cs typeface="Arial"/>
              </a:rPr>
              <a:t> </a:t>
            </a:r>
            <a:r>
              <a:rPr sz="1500" b="1" i="1" dirty="0">
                <a:solidFill>
                  <a:srgbClr val="001F5F"/>
                </a:solidFill>
                <a:cs typeface="Arial"/>
              </a:rPr>
              <a:t>#2</a:t>
            </a:r>
            <a:endParaRPr lang="en-US" sz="1500" b="1" i="1" dirty="0">
              <a:solidFill>
                <a:srgbClr val="001F5F"/>
              </a:solidFill>
              <a:cs typeface="Arial"/>
            </a:endParaRPr>
          </a:p>
          <a:p>
            <a:pPr marL="12700">
              <a:lnSpc>
                <a:spcPct val="100000"/>
              </a:lnSpc>
              <a:spcBef>
                <a:spcPts val="100"/>
              </a:spcBef>
            </a:pPr>
            <a:r>
              <a:rPr lang="en-US" sz="1500" b="1" i="1" dirty="0">
                <a:solidFill>
                  <a:srgbClr val="001F5F"/>
                </a:solidFill>
                <a:cs typeface="Arial"/>
              </a:rPr>
              <a:t>Kampus Merdeka</a:t>
            </a:r>
            <a:endParaRPr sz="1500">
              <a:cs typeface="Arial"/>
            </a:endParaRPr>
          </a:p>
        </p:txBody>
      </p:sp>
      <p:sp>
        <p:nvSpPr>
          <p:cNvPr id="7" name="object 7"/>
          <p:cNvSpPr/>
          <p:nvPr/>
        </p:nvSpPr>
        <p:spPr>
          <a:xfrm>
            <a:off x="371856" y="754380"/>
            <a:ext cx="11376660" cy="1755775"/>
          </a:xfrm>
          <a:custGeom>
            <a:avLst/>
            <a:gdLst/>
            <a:ahLst/>
            <a:cxnLst/>
            <a:rect l="l" t="t" r="r" b="b"/>
            <a:pathLst>
              <a:path w="11376660" h="1755775">
                <a:moveTo>
                  <a:pt x="11084052" y="0"/>
                </a:moveTo>
                <a:lnTo>
                  <a:pt x="292620" y="0"/>
                </a:lnTo>
                <a:lnTo>
                  <a:pt x="245156" y="3831"/>
                </a:lnTo>
                <a:lnTo>
                  <a:pt x="200130" y="14923"/>
                </a:lnTo>
                <a:lnTo>
                  <a:pt x="158145" y="32671"/>
                </a:lnTo>
                <a:lnTo>
                  <a:pt x="119803" y="56473"/>
                </a:lnTo>
                <a:lnTo>
                  <a:pt x="85707" y="85725"/>
                </a:lnTo>
                <a:lnTo>
                  <a:pt x="56459" y="119822"/>
                </a:lnTo>
                <a:lnTo>
                  <a:pt x="32662" y="158163"/>
                </a:lnTo>
                <a:lnTo>
                  <a:pt x="14918" y="200143"/>
                </a:lnTo>
                <a:lnTo>
                  <a:pt x="3829" y="245159"/>
                </a:lnTo>
                <a:lnTo>
                  <a:pt x="0" y="292608"/>
                </a:lnTo>
                <a:lnTo>
                  <a:pt x="0" y="1463040"/>
                </a:lnTo>
                <a:lnTo>
                  <a:pt x="3829" y="1510488"/>
                </a:lnTo>
                <a:lnTo>
                  <a:pt x="14918" y="1555504"/>
                </a:lnTo>
                <a:lnTo>
                  <a:pt x="32662" y="1597484"/>
                </a:lnTo>
                <a:lnTo>
                  <a:pt x="56459" y="1635825"/>
                </a:lnTo>
                <a:lnTo>
                  <a:pt x="85707" y="1669923"/>
                </a:lnTo>
                <a:lnTo>
                  <a:pt x="119803" y="1699174"/>
                </a:lnTo>
                <a:lnTo>
                  <a:pt x="158145" y="1722976"/>
                </a:lnTo>
                <a:lnTo>
                  <a:pt x="200130" y="1740724"/>
                </a:lnTo>
                <a:lnTo>
                  <a:pt x="245156" y="1751816"/>
                </a:lnTo>
                <a:lnTo>
                  <a:pt x="292620" y="1755648"/>
                </a:lnTo>
                <a:lnTo>
                  <a:pt x="11084052" y="1755648"/>
                </a:lnTo>
                <a:lnTo>
                  <a:pt x="11131500" y="1751816"/>
                </a:lnTo>
                <a:lnTo>
                  <a:pt x="11176516" y="1740724"/>
                </a:lnTo>
                <a:lnTo>
                  <a:pt x="11218496" y="1722976"/>
                </a:lnTo>
                <a:lnTo>
                  <a:pt x="11256837" y="1699174"/>
                </a:lnTo>
                <a:lnTo>
                  <a:pt x="11290935" y="1669923"/>
                </a:lnTo>
                <a:lnTo>
                  <a:pt x="11320186" y="1635825"/>
                </a:lnTo>
                <a:lnTo>
                  <a:pt x="11343988" y="1597484"/>
                </a:lnTo>
                <a:lnTo>
                  <a:pt x="11361736" y="1555504"/>
                </a:lnTo>
                <a:lnTo>
                  <a:pt x="11372828" y="1510488"/>
                </a:lnTo>
                <a:lnTo>
                  <a:pt x="11376660" y="1463040"/>
                </a:lnTo>
                <a:lnTo>
                  <a:pt x="11376660" y="292608"/>
                </a:lnTo>
                <a:lnTo>
                  <a:pt x="11372828" y="245159"/>
                </a:lnTo>
                <a:lnTo>
                  <a:pt x="11361736" y="200143"/>
                </a:lnTo>
                <a:lnTo>
                  <a:pt x="11343988" y="158163"/>
                </a:lnTo>
                <a:lnTo>
                  <a:pt x="11320186" y="119822"/>
                </a:lnTo>
                <a:lnTo>
                  <a:pt x="11290935" y="85725"/>
                </a:lnTo>
                <a:lnTo>
                  <a:pt x="11256837" y="56473"/>
                </a:lnTo>
                <a:lnTo>
                  <a:pt x="11218496" y="32671"/>
                </a:lnTo>
                <a:lnTo>
                  <a:pt x="11176516" y="14923"/>
                </a:lnTo>
                <a:lnTo>
                  <a:pt x="11131500" y="3831"/>
                </a:lnTo>
                <a:lnTo>
                  <a:pt x="11084052" y="0"/>
                </a:lnTo>
                <a:close/>
              </a:path>
            </a:pathLst>
          </a:custGeom>
          <a:solidFill>
            <a:srgbClr val="F1F1F1"/>
          </a:solidFill>
        </p:spPr>
        <p:txBody>
          <a:bodyPr wrap="square" lIns="0" tIns="0" rIns="0" bIns="0" rtlCol="0"/>
          <a:lstStyle/>
          <a:p>
            <a:endParaRPr/>
          </a:p>
        </p:txBody>
      </p:sp>
      <p:sp>
        <p:nvSpPr>
          <p:cNvPr id="8" name="object 8"/>
          <p:cNvSpPr txBox="1"/>
          <p:nvPr/>
        </p:nvSpPr>
        <p:spPr>
          <a:xfrm>
            <a:off x="586231" y="868171"/>
            <a:ext cx="1029969" cy="718145"/>
          </a:xfrm>
          <a:prstGeom prst="rect">
            <a:avLst/>
          </a:prstGeom>
        </p:spPr>
        <p:txBody>
          <a:bodyPr vert="horz" wrap="square" lIns="0" tIns="12700" rIns="0" bIns="0" rtlCol="0">
            <a:spAutoFit/>
          </a:bodyPr>
          <a:lstStyle/>
          <a:p>
            <a:pPr marL="12700">
              <a:lnSpc>
                <a:spcPct val="100000"/>
              </a:lnSpc>
              <a:spcBef>
                <a:spcPts val="100"/>
              </a:spcBef>
            </a:pPr>
            <a:r>
              <a:rPr sz="1500" b="1" i="1" spc="-5" dirty="0">
                <a:solidFill>
                  <a:srgbClr val="001F5F"/>
                </a:solidFill>
                <a:cs typeface="Arial"/>
              </a:rPr>
              <a:t>Episode</a:t>
            </a:r>
            <a:r>
              <a:rPr sz="1500" b="1" i="1" spc="-65" dirty="0">
                <a:solidFill>
                  <a:srgbClr val="001F5F"/>
                </a:solidFill>
                <a:cs typeface="Arial"/>
              </a:rPr>
              <a:t> </a:t>
            </a:r>
            <a:r>
              <a:rPr sz="1500" b="1" i="1" spc="-5" dirty="0">
                <a:solidFill>
                  <a:srgbClr val="001F5F"/>
                </a:solidFill>
                <a:cs typeface="Arial"/>
              </a:rPr>
              <a:t>#1</a:t>
            </a:r>
            <a:endParaRPr lang="en-US" sz="1500" b="1" i="1" spc="-5" dirty="0">
              <a:solidFill>
                <a:srgbClr val="001F5F"/>
              </a:solidFill>
              <a:cs typeface="Arial"/>
            </a:endParaRPr>
          </a:p>
          <a:p>
            <a:pPr marL="12700">
              <a:lnSpc>
                <a:spcPct val="100000"/>
              </a:lnSpc>
              <a:spcBef>
                <a:spcPts val="100"/>
              </a:spcBef>
            </a:pPr>
            <a:r>
              <a:rPr lang="en-US" sz="1500" b="1" i="1" spc="-5" dirty="0">
                <a:solidFill>
                  <a:srgbClr val="001F5F"/>
                </a:solidFill>
                <a:cs typeface="Arial"/>
              </a:rPr>
              <a:t>USBN, UN, RPP, Zonasi</a:t>
            </a:r>
            <a:endParaRPr sz="1500">
              <a:cs typeface="Arial"/>
            </a:endParaRPr>
          </a:p>
        </p:txBody>
      </p:sp>
      <p:sp>
        <p:nvSpPr>
          <p:cNvPr id="9" name="object 9"/>
          <p:cNvSpPr/>
          <p:nvPr/>
        </p:nvSpPr>
        <p:spPr>
          <a:xfrm>
            <a:off x="2261616" y="914400"/>
            <a:ext cx="1973580" cy="1603248"/>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2286000" y="938783"/>
            <a:ext cx="1872233" cy="1501902"/>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2351532" y="1004316"/>
            <a:ext cx="1743456" cy="1373124"/>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6835140" y="914400"/>
            <a:ext cx="1973579" cy="1603248"/>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6859523" y="938783"/>
            <a:ext cx="1872233" cy="1501902"/>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6925056" y="1004316"/>
            <a:ext cx="1743455" cy="1373124"/>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9111995" y="914400"/>
            <a:ext cx="1973579" cy="1603248"/>
          </a:xfrm>
          <a:prstGeom prst="rect">
            <a:avLst/>
          </a:prstGeom>
          <a:blipFill>
            <a:blip r:embed="rId2" cstate="print"/>
            <a:stretch>
              <a:fillRect/>
            </a:stretch>
          </a:blipFill>
        </p:spPr>
        <p:txBody>
          <a:bodyPr wrap="square" lIns="0" tIns="0" rIns="0" bIns="0" rtlCol="0"/>
          <a:lstStyle/>
          <a:p>
            <a:endParaRPr/>
          </a:p>
        </p:txBody>
      </p:sp>
      <p:sp>
        <p:nvSpPr>
          <p:cNvPr id="16" name="object 16"/>
          <p:cNvSpPr/>
          <p:nvPr/>
        </p:nvSpPr>
        <p:spPr>
          <a:xfrm>
            <a:off x="9136380" y="938783"/>
            <a:ext cx="1872233" cy="1501902"/>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9201911" y="1004316"/>
            <a:ext cx="1743456" cy="1373124"/>
          </a:xfrm>
          <a:prstGeom prst="rect">
            <a:avLst/>
          </a:prstGeom>
          <a:blipFill>
            <a:blip r:embed="rId4" cstate="print"/>
            <a:stretch>
              <a:fillRect/>
            </a:stretch>
          </a:blipFill>
        </p:spPr>
        <p:txBody>
          <a:bodyPr wrap="square" lIns="0" tIns="0" rIns="0" bIns="0" rtlCol="0"/>
          <a:lstStyle/>
          <a:p>
            <a:endParaRPr/>
          </a:p>
        </p:txBody>
      </p:sp>
      <p:sp>
        <p:nvSpPr>
          <p:cNvPr id="20" name="object 20"/>
          <p:cNvSpPr txBox="1"/>
          <p:nvPr/>
        </p:nvSpPr>
        <p:spPr>
          <a:xfrm>
            <a:off x="2546985" y="1292174"/>
            <a:ext cx="1333500" cy="935513"/>
          </a:xfrm>
          <a:prstGeom prst="rect">
            <a:avLst/>
          </a:prstGeom>
        </p:spPr>
        <p:txBody>
          <a:bodyPr vert="horz" wrap="square" lIns="0" tIns="12065" rIns="0" bIns="0" rtlCol="0">
            <a:spAutoFit/>
          </a:bodyPr>
          <a:lstStyle/>
          <a:p>
            <a:pPr algn="ctr">
              <a:lnSpc>
                <a:spcPts val="1825"/>
              </a:lnSpc>
              <a:spcBef>
                <a:spcPts val="95"/>
              </a:spcBef>
            </a:pPr>
            <a:r>
              <a:rPr lang="en-US" sz="1600" b="1" spc="-5" dirty="0">
                <a:solidFill>
                  <a:srgbClr val="FFFFFF"/>
                </a:solidFill>
                <a:cs typeface="Arial"/>
              </a:rPr>
              <a:t>Ujian Sekolah Berstandar Nasional </a:t>
            </a:r>
            <a:r>
              <a:rPr sz="1600" b="1" spc="-5" dirty="0">
                <a:solidFill>
                  <a:srgbClr val="FFFFFF"/>
                </a:solidFill>
                <a:cs typeface="Arial"/>
              </a:rPr>
              <a:t>(USBN)</a:t>
            </a:r>
            <a:endParaRPr sz="1600">
              <a:cs typeface="Arial"/>
            </a:endParaRPr>
          </a:p>
        </p:txBody>
      </p:sp>
      <p:sp>
        <p:nvSpPr>
          <p:cNvPr id="23" name="object 23"/>
          <p:cNvSpPr txBox="1"/>
          <p:nvPr/>
        </p:nvSpPr>
        <p:spPr>
          <a:xfrm>
            <a:off x="6955645" y="1213265"/>
            <a:ext cx="1713864" cy="693780"/>
          </a:xfrm>
          <a:prstGeom prst="rect">
            <a:avLst/>
          </a:prstGeom>
        </p:spPr>
        <p:txBody>
          <a:bodyPr vert="horz" wrap="square" lIns="0" tIns="39370" rIns="0" bIns="0" rtlCol="0">
            <a:spAutoFit/>
          </a:bodyPr>
          <a:lstStyle/>
          <a:p>
            <a:pPr marL="61913" marR="5080" indent="-49213" algn="ctr">
              <a:lnSpc>
                <a:spcPts val="1730"/>
              </a:lnSpc>
              <a:spcBef>
                <a:spcPts val="310"/>
              </a:spcBef>
            </a:pPr>
            <a:r>
              <a:rPr lang="en-US" sz="1600" b="1" spc="-20" dirty="0">
                <a:solidFill>
                  <a:srgbClr val="FFFFFF"/>
                </a:solidFill>
                <a:cs typeface="Arial"/>
              </a:rPr>
              <a:t>Rencana Pelaksanaan Pembelajaran</a:t>
            </a:r>
            <a:r>
              <a:rPr sz="1600" b="1" spc="-5" dirty="0">
                <a:solidFill>
                  <a:srgbClr val="FFFFFF"/>
                </a:solidFill>
                <a:cs typeface="Arial"/>
              </a:rPr>
              <a:t> (RPP)</a:t>
            </a:r>
            <a:endParaRPr sz="1600">
              <a:cs typeface="Arial"/>
            </a:endParaRPr>
          </a:p>
        </p:txBody>
      </p:sp>
      <p:sp>
        <p:nvSpPr>
          <p:cNvPr id="25" name="object 25"/>
          <p:cNvSpPr/>
          <p:nvPr/>
        </p:nvSpPr>
        <p:spPr>
          <a:xfrm>
            <a:off x="9587483" y="1441703"/>
            <a:ext cx="339102" cy="454913"/>
          </a:xfrm>
          <a:prstGeom prst="rect">
            <a:avLst/>
          </a:prstGeom>
          <a:blipFill>
            <a:blip r:embed="rId6" cstate="print"/>
            <a:stretch>
              <a:fillRect/>
            </a:stretch>
          </a:blipFill>
        </p:spPr>
        <p:txBody>
          <a:bodyPr wrap="square" lIns="0" tIns="0" rIns="0" bIns="0" rtlCol="0"/>
          <a:lstStyle/>
          <a:p>
            <a:endParaRPr/>
          </a:p>
        </p:txBody>
      </p:sp>
      <p:sp>
        <p:nvSpPr>
          <p:cNvPr id="26" name="object 26"/>
          <p:cNvSpPr/>
          <p:nvPr/>
        </p:nvSpPr>
        <p:spPr>
          <a:xfrm>
            <a:off x="9654540" y="1441703"/>
            <a:ext cx="924305" cy="454913"/>
          </a:xfrm>
          <a:prstGeom prst="rect">
            <a:avLst/>
          </a:prstGeom>
          <a:blipFill>
            <a:blip r:embed="rId7" cstate="print"/>
            <a:stretch>
              <a:fillRect/>
            </a:stretch>
          </a:blipFill>
        </p:spPr>
        <p:txBody>
          <a:bodyPr wrap="square" lIns="0" tIns="0" rIns="0" bIns="0" rtlCol="0"/>
          <a:lstStyle/>
          <a:p>
            <a:endParaRPr/>
          </a:p>
        </p:txBody>
      </p:sp>
      <p:sp>
        <p:nvSpPr>
          <p:cNvPr id="27" name="object 27"/>
          <p:cNvSpPr/>
          <p:nvPr/>
        </p:nvSpPr>
        <p:spPr>
          <a:xfrm>
            <a:off x="10306811" y="1441703"/>
            <a:ext cx="339102" cy="454913"/>
          </a:xfrm>
          <a:prstGeom prst="rect">
            <a:avLst/>
          </a:prstGeom>
          <a:blipFill>
            <a:blip r:embed="rId8" cstate="print"/>
            <a:stretch>
              <a:fillRect/>
            </a:stretch>
          </a:blipFill>
        </p:spPr>
        <p:txBody>
          <a:bodyPr wrap="square" lIns="0" tIns="0" rIns="0" bIns="0" rtlCol="0"/>
          <a:lstStyle/>
          <a:p>
            <a:endParaRPr/>
          </a:p>
        </p:txBody>
      </p:sp>
      <p:sp>
        <p:nvSpPr>
          <p:cNvPr id="28" name="object 28"/>
          <p:cNvSpPr txBox="1"/>
          <p:nvPr/>
        </p:nvSpPr>
        <p:spPr>
          <a:xfrm>
            <a:off x="9392157" y="1272031"/>
            <a:ext cx="1432560" cy="475771"/>
          </a:xfrm>
          <a:prstGeom prst="rect">
            <a:avLst/>
          </a:prstGeom>
        </p:spPr>
        <p:txBody>
          <a:bodyPr vert="horz" wrap="square" lIns="0" tIns="39370" rIns="0" bIns="0" rtlCol="0">
            <a:spAutoFit/>
          </a:bodyPr>
          <a:lstStyle/>
          <a:p>
            <a:pPr marL="11113" marR="5080" indent="1588" algn="ctr">
              <a:lnSpc>
                <a:spcPts val="1730"/>
              </a:lnSpc>
              <a:spcBef>
                <a:spcPts val="310"/>
              </a:spcBef>
            </a:pPr>
            <a:r>
              <a:rPr lang="en-US" sz="1600" b="1" spc="-5" dirty="0">
                <a:solidFill>
                  <a:srgbClr val="FFFFFF"/>
                </a:solidFill>
                <a:cs typeface="Arial"/>
              </a:rPr>
              <a:t>Zonasi Sekolah </a:t>
            </a:r>
            <a:r>
              <a:rPr sz="1600" b="1" spc="-5" dirty="0">
                <a:solidFill>
                  <a:srgbClr val="FFFFFF"/>
                </a:solidFill>
                <a:cs typeface="Arial"/>
              </a:rPr>
              <a:t>(Zonasi)</a:t>
            </a:r>
            <a:endParaRPr sz="1600">
              <a:cs typeface="Arial"/>
            </a:endParaRPr>
          </a:p>
        </p:txBody>
      </p:sp>
      <p:sp>
        <p:nvSpPr>
          <p:cNvPr id="29" name="object 29"/>
          <p:cNvSpPr/>
          <p:nvPr/>
        </p:nvSpPr>
        <p:spPr>
          <a:xfrm>
            <a:off x="7609331" y="780237"/>
            <a:ext cx="391629" cy="384098"/>
          </a:xfrm>
          <a:prstGeom prst="rect">
            <a:avLst/>
          </a:prstGeom>
          <a:blipFill>
            <a:blip r:embed="rId9" cstate="print"/>
            <a:stretch>
              <a:fillRect/>
            </a:stretch>
          </a:blipFill>
        </p:spPr>
        <p:txBody>
          <a:bodyPr wrap="square" lIns="0" tIns="0" rIns="0" bIns="0" rtlCol="0"/>
          <a:lstStyle/>
          <a:p>
            <a:endParaRPr/>
          </a:p>
        </p:txBody>
      </p:sp>
      <p:sp>
        <p:nvSpPr>
          <p:cNvPr id="30" name="object 30"/>
          <p:cNvSpPr/>
          <p:nvPr/>
        </p:nvSpPr>
        <p:spPr>
          <a:xfrm>
            <a:off x="7575804" y="726973"/>
            <a:ext cx="458749" cy="528802"/>
          </a:xfrm>
          <a:prstGeom prst="rect">
            <a:avLst/>
          </a:prstGeom>
          <a:blipFill>
            <a:blip r:embed="rId10" cstate="print"/>
            <a:stretch>
              <a:fillRect/>
            </a:stretch>
          </a:blipFill>
        </p:spPr>
        <p:txBody>
          <a:bodyPr wrap="square" lIns="0" tIns="0" rIns="0" bIns="0" rtlCol="0"/>
          <a:lstStyle/>
          <a:p>
            <a:endParaRPr/>
          </a:p>
        </p:txBody>
      </p:sp>
      <p:sp>
        <p:nvSpPr>
          <p:cNvPr id="31" name="object 31"/>
          <p:cNvSpPr/>
          <p:nvPr/>
        </p:nvSpPr>
        <p:spPr>
          <a:xfrm>
            <a:off x="7638288" y="809244"/>
            <a:ext cx="283845" cy="276225"/>
          </a:xfrm>
          <a:custGeom>
            <a:avLst/>
            <a:gdLst/>
            <a:ahLst/>
            <a:cxnLst/>
            <a:rect l="l" t="t" r="r" b="b"/>
            <a:pathLst>
              <a:path w="283845" h="276225">
                <a:moveTo>
                  <a:pt x="141731" y="0"/>
                </a:moveTo>
                <a:lnTo>
                  <a:pt x="96950" y="7028"/>
                </a:lnTo>
                <a:lnTo>
                  <a:pt x="58046" y="26602"/>
                </a:lnTo>
                <a:lnTo>
                  <a:pt x="27358" y="56455"/>
                </a:lnTo>
                <a:lnTo>
                  <a:pt x="7229" y="94317"/>
                </a:lnTo>
                <a:lnTo>
                  <a:pt x="0" y="137921"/>
                </a:lnTo>
                <a:lnTo>
                  <a:pt x="7229" y="181526"/>
                </a:lnTo>
                <a:lnTo>
                  <a:pt x="27358" y="219388"/>
                </a:lnTo>
                <a:lnTo>
                  <a:pt x="58046" y="249241"/>
                </a:lnTo>
                <a:lnTo>
                  <a:pt x="96950" y="268815"/>
                </a:lnTo>
                <a:lnTo>
                  <a:pt x="141731" y="275843"/>
                </a:lnTo>
                <a:lnTo>
                  <a:pt x="186513" y="268815"/>
                </a:lnTo>
                <a:lnTo>
                  <a:pt x="225417" y="249241"/>
                </a:lnTo>
                <a:lnTo>
                  <a:pt x="256105" y="219388"/>
                </a:lnTo>
                <a:lnTo>
                  <a:pt x="276234" y="181526"/>
                </a:lnTo>
                <a:lnTo>
                  <a:pt x="283463" y="137921"/>
                </a:lnTo>
                <a:lnTo>
                  <a:pt x="276234" y="94317"/>
                </a:lnTo>
                <a:lnTo>
                  <a:pt x="256105" y="56455"/>
                </a:lnTo>
                <a:lnTo>
                  <a:pt x="225417" y="26602"/>
                </a:lnTo>
                <a:lnTo>
                  <a:pt x="186513" y="7028"/>
                </a:lnTo>
                <a:lnTo>
                  <a:pt x="141731" y="0"/>
                </a:lnTo>
                <a:close/>
              </a:path>
            </a:pathLst>
          </a:custGeom>
          <a:solidFill>
            <a:srgbClr val="001F5F"/>
          </a:solidFill>
        </p:spPr>
        <p:txBody>
          <a:bodyPr wrap="square" lIns="0" tIns="0" rIns="0" bIns="0" rtlCol="0"/>
          <a:lstStyle/>
          <a:p>
            <a:endParaRPr/>
          </a:p>
        </p:txBody>
      </p:sp>
      <p:sp>
        <p:nvSpPr>
          <p:cNvPr id="32" name="object 32"/>
          <p:cNvSpPr/>
          <p:nvPr/>
        </p:nvSpPr>
        <p:spPr>
          <a:xfrm>
            <a:off x="7638288" y="809244"/>
            <a:ext cx="283845" cy="276225"/>
          </a:xfrm>
          <a:custGeom>
            <a:avLst/>
            <a:gdLst/>
            <a:ahLst/>
            <a:cxnLst/>
            <a:rect l="l" t="t" r="r" b="b"/>
            <a:pathLst>
              <a:path w="283845" h="276225">
                <a:moveTo>
                  <a:pt x="0" y="137921"/>
                </a:moveTo>
                <a:lnTo>
                  <a:pt x="7229" y="94317"/>
                </a:lnTo>
                <a:lnTo>
                  <a:pt x="27358" y="56455"/>
                </a:lnTo>
                <a:lnTo>
                  <a:pt x="58046" y="26602"/>
                </a:lnTo>
                <a:lnTo>
                  <a:pt x="96950" y="7028"/>
                </a:lnTo>
                <a:lnTo>
                  <a:pt x="141731" y="0"/>
                </a:lnTo>
                <a:lnTo>
                  <a:pt x="186513" y="7028"/>
                </a:lnTo>
                <a:lnTo>
                  <a:pt x="225417" y="26602"/>
                </a:lnTo>
                <a:lnTo>
                  <a:pt x="256105" y="56455"/>
                </a:lnTo>
                <a:lnTo>
                  <a:pt x="276234" y="94317"/>
                </a:lnTo>
                <a:lnTo>
                  <a:pt x="283463" y="137921"/>
                </a:lnTo>
                <a:lnTo>
                  <a:pt x="276234" y="181526"/>
                </a:lnTo>
                <a:lnTo>
                  <a:pt x="256105" y="219388"/>
                </a:lnTo>
                <a:lnTo>
                  <a:pt x="225417" y="249241"/>
                </a:lnTo>
                <a:lnTo>
                  <a:pt x="186513" y="268815"/>
                </a:lnTo>
                <a:lnTo>
                  <a:pt x="141731" y="275843"/>
                </a:lnTo>
                <a:lnTo>
                  <a:pt x="96950" y="268815"/>
                </a:lnTo>
                <a:lnTo>
                  <a:pt x="58046" y="249241"/>
                </a:lnTo>
                <a:lnTo>
                  <a:pt x="27358" y="219388"/>
                </a:lnTo>
                <a:lnTo>
                  <a:pt x="7229" y="181526"/>
                </a:lnTo>
                <a:lnTo>
                  <a:pt x="0" y="137921"/>
                </a:lnTo>
                <a:close/>
              </a:path>
            </a:pathLst>
          </a:custGeom>
          <a:ln w="6096">
            <a:solidFill>
              <a:srgbClr val="FFFFFF"/>
            </a:solidFill>
          </a:ln>
        </p:spPr>
        <p:txBody>
          <a:bodyPr wrap="square" lIns="0" tIns="0" rIns="0" bIns="0" rtlCol="0"/>
          <a:lstStyle/>
          <a:p>
            <a:endParaRPr/>
          </a:p>
        </p:txBody>
      </p:sp>
      <p:sp>
        <p:nvSpPr>
          <p:cNvPr id="33" name="object 33"/>
          <p:cNvSpPr/>
          <p:nvPr/>
        </p:nvSpPr>
        <p:spPr>
          <a:xfrm>
            <a:off x="9880092" y="780237"/>
            <a:ext cx="391629" cy="384098"/>
          </a:xfrm>
          <a:prstGeom prst="rect">
            <a:avLst/>
          </a:prstGeom>
          <a:blipFill>
            <a:blip r:embed="rId9" cstate="print"/>
            <a:stretch>
              <a:fillRect/>
            </a:stretch>
          </a:blipFill>
        </p:spPr>
        <p:txBody>
          <a:bodyPr wrap="square" lIns="0" tIns="0" rIns="0" bIns="0" rtlCol="0"/>
          <a:lstStyle/>
          <a:p>
            <a:endParaRPr/>
          </a:p>
        </p:txBody>
      </p:sp>
      <p:sp>
        <p:nvSpPr>
          <p:cNvPr id="34" name="object 34"/>
          <p:cNvSpPr/>
          <p:nvPr/>
        </p:nvSpPr>
        <p:spPr>
          <a:xfrm>
            <a:off x="9845040" y="726973"/>
            <a:ext cx="458749" cy="528802"/>
          </a:xfrm>
          <a:prstGeom prst="rect">
            <a:avLst/>
          </a:prstGeom>
          <a:blipFill>
            <a:blip r:embed="rId11" cstate="print"/>
            <a:stretch>
              <a:fillRect/>
            </a:stretch>
          </a:blipFill>
        </p:spPr>
        <p:txBody>
          <a:bodyPr wrap="square" lIns="0" tIns="0" rIns="0" bIns="0" rtlCol="0"/>
          <a:lstStyle/>
          <a:p>
            <a:endParaRPr/>
          </a:p>
        </p:txBody>
      </p:sp>
      <p:sp>
        <p:nvSpPr>
          <p:cNvPr id="35" name="object 35"/>
          <p:cNvSpPr/>
          <p:nvPr/>
        </p:nvSpPr>
        <p:spPr>
          <a:xfrm>
            <a:off x="9909047" y="809244"/>
            <a:ext cx="283845" cy="276225"/>
          </a:xfrm>
          <a:custGeom>
            <a:avLst/>
            <a:gdLst/>
            <a:ahLst/>
            <a:cxnLst/>
            <a:rect l="l" t="t" r="r" b="b"/>
            <a:pathLst>
              <a:path w="283845" h="276225">
                <a:moveTo>
                  <a:pt x="141731" y="0"/>
                </a:moveTo>
                <a:lnTo>
                  <a:pt x="96950" y="7028"/>
                </a:lnTo>
                <a:lnTo>
                  <a:pt x="58046" y="26602"/>
                </a:lnTo>
                <a:lnTo>
                  <a:pt x="27358" y="56455"/>
                </a:lnTo>
                <a:lnTo>
                  <a:pt x="7229" y="94317"/>
                </a:lnTo>
                <a:lnTo>
                  <a:pt x="0" y="137921"/>
                </a:lnTo>
                <a:lnTo>
                  <a:pt x="7229" y="181526"/>
                </a:lnTo>
                <a:lnTo>
                  <a:pt x="27358" y="219388"/>
                </a:lnTo>
                <a:lnTo>
                  <a:pt x="58046" y="249241"/>
                </a:lnTo>
                <a:lnTo>
                  <a:pt x="96950" y="268815"/>
                </a:lnTo>
                <a:lnTo>
                  <a:pt x="141731" y="275843"/>
                </a:lnTo>
                <a:lnTo>
                  <a:pt x="186513" y="268815"/>
                </a:lnTo>
                <a:lnTo>
                  <a:pt x="225417" y="249241"/>
                </a:lnTo>
                <a:lnTo>
                  <a:pt x="256105" y="219388"/>
                </a:lnTo>
                <a:lnTo>
                  <a:pt x="276234" y="181526"/>
                </a:lnTo>
                <a:lnTo>
                  <a:pt x="283463" y="137921"/>
                </a:lnTo>
                <a:lnTo>
                  <a:pt x="276234" y="94317"/>
                </a:lnTo>
                <a:lnTo>
                  <a:pt x="256105" y="56455"/>
                </a:lnTo>
                <a:lnTo>
                  <a:pt x="225417" y="26602"/>
                </a:lnTo>
                <a:lnTo>
                  <a:pt x="186513" y="7028"/>
                </a:lnTo>
                <a:lnTo>
                  <a:pt x="141731" y="0"/>
                </a:lnTo>
                <a:close/>
              </a:path>
            </a:pathLst>
          </a:custGeom>
          <a:solidFill>
            <a:srgbClr val="001F5F"/>
          </a:solidFill>
        </p:spPr>
        <p:txBody>
          <a:bodyPr wrap="square" lIns="0" tIns="0" rIns="0" bIns="0" rtlCol="0"/>
          <a:lstStyle/>
          <a:p>
            <a:endParaRPr/>
          </a:p>
        </p:txBody>
      </p:sp>
      <p:sp>
        <p:nvSpPr>
          <p:cNvPr id="36" name="object 36"/>
          <p:cNvSpPr/>
          <p:nvPr/>
        </p:nvSpPr>
        <p:spPr>
          <a:xfrm>
            <a:off x="9909047" y="809244"/>
            <a:ext cx="283845" cy="276225"/>
          </a:xfrm>
          <a:custGeom>
            <a:avLst/>
            <a:gdLst/>
            <a:ahLst/>
            <a:cxnLst/>
            <a:rect l="l" t="t" r="r" b="b"/>
            <a:pathLst>
              <a:path w="283845" h="276225">
                <a:moveTo>
                  <a:pt x="0" y="137921"/>
                </a:moveTo>
                <a:lnTo>
                  <a:pt x="7229" y="94317"/>
                </a:lnTo>
                <a:lnTo>
                  <a:pt x="27358" y="56455"/>
                </a:lnTo>
                <a:lnTo>
                  <a:pt x="58046" y="26602"/>
                </a:lnTo>
                <a:lnTo>
                  <a:pt x="96950" y="7028"/>
                </a:lnTo>
                <a:lnTo>
                  <a:pt x="141731" y="0"/>
                </a:lnTo>
                <a:lnTo>
                  <a:pt x="186513" y="7028"/>
                </a:lnTo>
                <a:lnTo>
                  <a:pt x="225417" y="26602"/>
                </a:lnTo>
                <a:lnTo>
                  <a:pt x="256105" y="56455"/>
                </a:lnTo>
                <a:lnTo>
                  <a:pt x="276234" y="94317"/>
                </a:lnTo>
                <a:lnTo>
                  <a:pt x="283463" y="137921"/>
                </a:lnTo>
                <a:lnTo>
                  <a:pt x="276234" y="181526"/>
                </a:lnTo>
                <a:lnTo>
                  <a:pt x="256105" y="219388"/>
                </a:lnTo>
                <a:lnTo>
                  <a:pt x="225417" y="249241"/>
                </a:lnTo>
                <a:lnTo>
                  <a:pt x="186513" y="268815"/>
                </a:lnTo>
                <a:lnTo>
                  <a:pt x="141731" y="275843"/>
                </a:lnTo>
                <a:lnTo>
                  <a:pt x="96950" y="268815"/>
                </a:lnTo>
                <a:lnTo>
                  <a:pt x="58046" y="249241"/>
                </a:lnTo>
                <a:lnTo>
                  <a:pt x="27358" y="219388"/>
                </a:lnTo>
                <a:lnTo>
                  <a:pt x="7229" y="181526"/>
                </a:lnTo>
                <a:lnTo>
                  <a:pt x="0" y="137921"/>
                </a:lnTo>
                <a:close/>
              </a:path>
            </a:pathLst>
          </a:custGeom>
          <a:ln w="6096">
            <a:solidFill>
              <a:srgbClr val="FFFFFF"/>
            </a:solidFill>
          </a:ln>
        </p:spPr>
        <p:txBody>
          <a:bodyPr wrap="square" lIns="0" tIns="0" rIns="0" bIns="0" rtlCol="0"/>
          <a:lstStyle/>
          <a:p>
            <a:endParaRPr/>
          </a:p>
        </p:txBody>
      </p:sp>
      <p:sp>
        <p:nvSpPr>
          <p:cNvPr id="37" name="object 37"/>
          <p:cNvSpPr/>
          <p:nvPr/>
        </p:nvSpPr>
        <p:spPr>
          <a:xfrm>
            <a:off x="4547615" y="914400"/>
            <a:ext cx="1973580" cy="1603248"/>
          </a:xfrm>
          <a:prstGeom prst="rect">
            <a:avLst/>
          </a:prstGeom>
          <a:blipFill>
            <a:blip r:embed="rId2" cstate="print"/>
            <a:stretch>
              <a:fillRect/>
            </a:stretch>
          </a:blipFill>
        </p:spPr>
        <p:txBody>
          <a:bodyPr wrap="square" lIns="0" tIns="0" rIns="0" bIns="0" rtlCol="0"/>
          <a:lstStyle/>
          <a:p>
            <a:endParaRPr/>
          </a:p>
        </p:txBody>
      </p:sp>
      <p:sp>
        <p:nvSpPr>
          <p:cNvPr id="38" name="object 38"/>
          <p:cNvSpPr/>
          <p:nvPr/>
        </p:nvSpPr>
        <p:spPr>
          <a:xfrm>
            <a:off x="4572000" y="938783"/>
            <a:ext cx="1872233" cy="1501902"/>
          </a:xfrm>
          <a:prstGeom prst="rect">
            <a:avLst/>
          </a:prstGeom>
          <a:blipFill>
            <a:blip r:embed="rId3" cstate="print"/>
            <a:stretch>
              <a:fillRect/>
            </a:stretch>
          </a:blipFill>
        </p:spPr>
        <p:txBody>
          <a:bodyPr wrap="square" lIns="0" tIns="0" rIns="0" bIns="0" rtlCol="0"/>
          <a:lstStyle/>
          <a:p>
            <a:endParaRPr/>
          </a:p>
        </p:txBody>
      </p:sp>
      <p:sp>
        <p:nvSpPr>
          <p:cNvPr id="39" name="object 39"/>
          <p:cNvSpPr/>
          <p:nvPr/>
        </p:nvSpPr>
        <p:spPr>
          <a:xfrm>
            <a:off x="4637532" y="1004316"/>
            <a:ext cx="1743455" cy="1373124"/>
          </a:xfrm>
          <a:prstGeom prst="rect">
            <a:avLst/>
          </a:prstGeom>
          <a:blipFill>
            <a:blip r:embed="rId4" cstate="print"/>
            <a:stretch>
              <a:fillRect/>
            </a:stretch>
          </a:blipFill>
        </p:spPr>
        <p:txBody>
          <a:bodyPr wrap="square" lIns="0" tIns="0" rIns="0" bIns="0" rtlCol="0"/>
          <a:lstStyle/>
          <a:p>
            <a:endParaRPr/>
          </a:p>
        </p:txBody>
      </p:sp>
      <p:sp>
        <p:nvSpPr>
          <p:cNvPr id="40" name="object 40"/>
          <p:cNvSpPr/>
          <p:nvPr/>
        </p:nvSpPr>
        <p:spPr>
          <a:xfrm>
            <a:off x="4672584" y="1263396"/>
            <a:ext cx="1672589" cy="454913"/>
          </a:xfrm>
          <a:prstGeom prst="rect">
            <a:avLst/>
          </a:prstGeom>
          <a:blipFill>
            <a:blip r:embed="rId12" cstate="print"/>
            <a:stretch>
              <a:fillRect/>
            </a:stretch>
          </a:blipFill>
        </p:spPr>
        <p:txBody>
          <a:bodyPr wrap="square" lIns="0" tIns="0" rIns="0" bIns="0" rtlCol="0"/>
          <a:lstStyle/>
          <a:p>
            <a:endParaRPr/>
          </a:p>
        </p:txBody>
      </p:sp>
      <p:sp>
        <p:nvSpPr>
          <p:cNvPr id="41" name="object 41"/>
          <p:cNvSpPr/>
          <p:nvPr/>
        </p:nvSpPr>
        <p:spPr>
          <a:xfrm>
            <a:off x="5158740" y="1482852"/>
            <a:ext cx="698753" cy="454913"/>
          </a:xfrm>
          <a:prstGeom prst="rect">
            <a:avLst/>
          </a:prstGeom>
          <a:blipFill>
            <a:blip r:embed="rId13" cstate="print"/>
            <a:stretch>
              <a:fillRect/>
            </a:stretch>
          </a:blipFill>
        </p:spPr>
        <p:txBody>
          <a:bodyPr wrap="square" lIns="0" tIns="0" rIns="0" bIns="0" rtlCol="0"/>
          <a:lstStyle/>
          <a:p>
            <a:endParaRPr/>
          </a:p>
        </p:txBody>
      </p:sp>
      <p:sp>
        <p:nvSpPr>
          <p:cNvPr id="42" name="object 42"/>
          <p:cNvSpPr txBox="1"/>
          <p:nvPr/>
        </p:nvSpPr>
        <p:spPr>
          <a:xfrm>
            <a:off x="4787900" y="1312874"/>
            <a:ext cx="1426845" cy="488950"/>
          </a:xfrm>
          <a:prstGeom prst="rect">
            <a:avLst/>
          </a:prstGeom>
        </p:spPr>
        <p:txBody>
          <a:bodyPr vert="horz" wrap="square" lIns="0" tIns="12065" rIns="0" bIns="0" rtlCol="0">
            <a:spAutoFit/>
          </a:bodyPr>
          <a:lstStyle/>
          <a:p>
            <a:pPr algn="ctr">
              <a:lnSpc>
                <a:spcPts val="1825"/>
              </a:lnSpc>
              <a:spcBef>
                <a:spcPts val="95"/>
              </a:spcBef>
            </a:pPr>
            <a:r>
              <a:rPr lang="en-US" sz="1600" b="1" spc="-5" dirty="0">
                <a:solidFill>
                  <a:srgbClr val="FFFFFF"/>
                </a:solidFill>
                <a:cs typeface="Arial"/>
              </a:rPr>
              <a:t>Ujian Nasional</a:t>
            </a:r>
            <a:endParaRPr sz="1600">
              <a:cs typeface="Arial"/>
            </a:endParaRPr>
          </a:p>
          <a:p>
            <a:pPr algn="ctr">
              <a:lnSpc>
                <a:spcPts val="1825"/>
              </a:lnSpc>
            </a:pPr>
            <a:r>
              <a:rPr sz="1600" b="1" spc="-5" dirty="0">
                <a:solidFill>
                  <a:srgbClr val="FFFFFF"/>
                </a:solidFill>
                <a:cs typeface="Arial"/>
              </a:rPr>
              <a:t>(UN)</a:t>
            </a:r>
            <a:endParaRPr sz="1600">
              <a:cs typeface="Arial"/>
            </a:endParaRPr>
          </a:p>
        </p:txBody>
      </p:sp>
      <p:sp>
        <p:nvSpPr>
          <p:cNvPr id="43" name="object 43"/>
          <p:cNvSpPr/>
          <p:nvPr/>
        </p:nvSpPr>
        <p:spPr>
          <a:xfrm>
            <a:off x="5327903" y="780237"/>
            <a:ext cx="391629" cy="384098"/>
          </a:xfrm>
          <a:prstGeom prst="rect">
            <a:avLst/>
          </a:prstGeom>
          <a:blipFill>
            <a:blip r:embed="rId9" cstate="print"/>
            <a:stretch>
              <a:fillRect/>
            </a:stretch>
          </a:blipFill>
        </p:spPr>
        <p:txBody>
          <a:bodyPr wrap="square" lIns="0" tIns="0" rIns="0" bIns="0" rtlCol="0"/>
          <a:lstStyle/>
          <a:p>
            <a:endParaRPr/>
          </a:p>
        </p:txBody>
      </p:sp>
      <p:sp>
        <p:nvSpPr>
          <p:cNvPr id="44" name="object 44"/>
          <p:cNvSpPr/>
          <p:nvPr/>
        </p:nvSpPr>
        <p:spPr>
          <a:xfrm>
            <a:off x="5294376" y="726973"/>
            <a:ext cx="458749" cy="528802"/>
          </a:xfrm>
          <a:prstGeom prst="rect">
            <a:avLst/>
          </a:prstGeom>
          <a:blipFill>
            <a:blip r:embed="rId14" cstate="print"/>
            <a:stretch>
              <a:fillRect/>
            </a:stretch>
          </a:blipFill>
        </p:spPr>
        <p:txBody>
          <a:bodyPr wrap="square" lIns="0" tIns="0" rIns="0" bIns="0" rtlCol="0"/>
          <a:lstStyle/>
          <a:p>
            <a:endParaRPr/>
          </a:p>
        </p:txBody>
      </p:sp>
      <p:sp>
        <p:nvSpPr>
          <p:cNvPr id="45" name="object 45"/>
          <p:cNvSpPr/>
          <p:nvPr/>
        </p:nvSpPr>
        <p:spPr>
          <a:xfrm>
            <a:off x="5356859" y="809244"/>
            <a:ext cx="283845" cy="276225"/>
          </a:xfrm>
          <a:custGeom>
            <a:avLst/>
            <a:gdLst/>
            <a:ahLst/>
            <a:cxnLst/>
            <a:rect l="l" t="t" r="r" b="b"/>
            <a:pathLst>
              <a:path w="283845" h="276225">
                <a:moveTo>
                  <a:pt x="141731" y="0"/>
                </a:moveTo>
                <a:lnTo>
                  <a:pt x="96950" y="7028"/>
                </a:lnTo>
                <a:lnTo>
                  <a:pt x="58046" y="26602"/>
                </a:lnTo>
                <a:lnTo>
                  <a:pt x="27358" y="56455"/>
                </a:lnTo>
                <a:lnTo>
                  <a:pt x="7229" y="94317"/>
                </a:lnTo>
                <a:lnTo>
                  <a:pt x="0" y="137921"/>
                </a:lnTo>
                <a:lnTo>
                  <a:pt x="7229" y="181526"/>
                </a:lnTo>
                <a:lnTo>
                  <a:pt x="27358" y="219388"/>
                </a:lnTo>
                <a:lnTo>
                  <a:pt x="58046" y="249241"/>
                </a:lnTo>
                <a:lnTo>
                  <a:pt x="96950" y="268815"/>
                </a:lnTo>
                <a:lnTo>
                  <a:pt x="141731" y="275843"/>
                </a:lnTo>
                <a:lnTo>
                  <a:pt x="186513" y="268815"/>
                </a:lnTo>
                <a:lnTo>
                  <a:pt x="225417" y="249241"/>
                </a:lnTo>
                <a:lnTo>
                  <a:pt x="256105" y="219388"/>
                </a:lnTo>
                <a:lnTo>
                  <a:pt x="276234" y="181526"/>
                </a:lnTo>
                <a:lnTo>
                  <a:pt x="283463" y="137921"/>
                </a:lnTo>
                <a:lnTo>
                  <a:pt x="276234" y="94317"/>
                </a:lnTo>
                <a:lnTo>
                  <a:pt x="256105" y="56455"/>
                </a:lnTo>
                <a:lnTo>
                  <a:pt x="225417" y="26602"/>
                </a:lnTo>
                <a:lnTo>
                  <a:pt x="186513" y="7028"/>
                </a:lnTo>
                <a:lnTo>
                  <a:pt x="141731" y="0"/>
                </a:lnTo>
                <a:close/>
              </a:path>
            </a:pathLst>
          </a:custGeom>
          <a:solidFill>
            <a:srgbClr val="001F5F"/>
          </a:solidFill>
        </p:spPr>
        <p:txBody>
          <a:bodyPr wrap="square" lIns="0" tIns="0" rIns="0" bIns="0" rtlCol="0"/>
          <a:lstStyle/>
          <a:p>
            <a:endParaRPr/>
          </a:p>
        </p:txBody>
      </p:sp>
      <p:sp>
        <p:nvSpPr>
          <p:cNvPr id="46" name="object 46"/>
          <p:cNvSpPr/>
          <p:nvPr/>
        </p:nvSpPr>
        <p:spPr>
          <a:xfrm>
            <a:off x="5356859" y="809244"/>
            <a:ext cx="283845" cy="276225"/>
          </a:xfrm>
          <a:custGeom>
            <a:avLst/>
            <a:gdLst/>
            <a:ahLst/>
            <a:cxnLst/>
            <a:rect l="l" t="t" r="r" b="b"/>
            <a:pathLst>
              <a:path w="283845" h="276225">
                <a:moveTo>
                  <a:pt x="0" y="137921"/>
                </a:moveTo>
                <a:lnTo>
                  <a:pt x="7229" y="94317"/>
                </a:lnTo>
                <a:lnTo>
                  <a:pt x="27358" y="56455"/>
                </a:lnTo>
                <a:lnTo>
                  <a:pt x="58046" y="26602"/>
                </a:lnTo>
                <a:lnTo>
                  <a:pt x="96950" y="7028"/>
                </a:lnTo>
                <a:lnTo>
                  <a:pt x="141731" y="0"/>
                </a:lnTo>
                <a:lnTo>
                  <a:pt x="186513" y="7028"/>
                </a:lnTo>
                <a:lnTo>
                  <a:pt x="225417" y="26602"/>
                </a:lnTo>
                <a:lnTo>
                  <a:pt x="256105" y="56455"/>
                </a:lnTo>
                <a:lnTo>
                  <a:pt x="276234" y="94317"/>
                </a:lnTo>
                <a:lnTo>
                  <a:pt x="283463" y="137921"/>
                </a:lnTo>
                <a:lnTo>
                  <a:pt x="276234" y="181526"/>
                </a:lnTo>
                <a:lnTo>
                  <a:pt x="256105" y="219388"/>
                </a:lnTo>
                <a:lnTo>
                  <a:pt x="225417" y="249241"/>
                </a:lnTo>
                <a:lnTo>
                  <a:pt x="186513" y="268815"/>
                </a:lnTo>
                <a:lnTo>
                  <a:pt x="141731" y="275843"/>
                </a:lnTo>
                <a:lnTo>
                  <a:pt x="96950" y="268815"/>
                </a:lnTo>
                <a:lnTo>
                  <a:pt x="58046" y="249241"/>
                </a:lnTo>
                <a:lnTo>
                  <a:pt x="27358" y="219388"/>
                </a:lnTo>
                <a:lnTo>
                  <a:pt x="7229" y="181526"/>
                </a:lnTo>
                <a:lnTo>
                  <a:pt x="0" y="137921"/>
                </a:lnTo>
                <a:close/>
              </a:path>
            </a:pathLst>
          </a:custGeom>
          <a:ln w="6096">
            <a:solidFill>
              <a:srgbClr val="FFFFFF"/>
            </a:solidFill>
          </a:ln>
        </p:spPr>
        <p:txBody>
          <a:bodyPr wrap="square" lIns="0" tIns="0" rIns="0" bIns="0" rtlCol="0"/>
          <a:lstStyle/>
          <a:p>
            <a:endParaRPr/>
          </a:p>
        </p:txBody>
      </p:sp>
      <p:sp>
        <p:nvSpPr>
          <p:cNvPr id="47" name="object 47"/>
          <p:cNvSpPr/>
          <p:nvPr/>
        </p:nvSpPr>
        <p:spPr>
          <a:xfrm>
            <a:off x="3020567" y="780237"/>
            <a:ext cx="391629" cy="384098"/>
          </a:xfrm>
          <a:prstGeom prst="rect">
            <a:avLst/>
          </a:prstGeom>
          <a:blipFill>
            <a:blip r:embed="rId9" cstate="print"/>
            <a:stretch>
              <a:fillRect/>
            </a:stretch>
          </a:blipFill>
        </p:spPr>
        <p:txBody>
          <a:bodyPr wrap="square" lIns="0" tIns="0" rIns="0" bIns="0" rtlCol="0"/>
          <a:lstStyle/>
          <a:p>
            <a:endParaRPr/>
          </a:p>
        </p:txBody>
      </p:sp>
      <p:sp>
        <p:nvSpPr>
          <p:cNvPr id="48" name="object 48"/>
          <p:cNvSpPr/>
          <p:nvPr/>
        </p:nvSpPr>
        <p:spPr>
          <a:xfrm>
            <a:off x="2985516" y="726973"/>
            <a:ext cx="458749" cy="528802"/>
          </a:xfrm>
          <a:prstGeom prst="rect">
            <a:avLst/>
          </a:prstGeom>
          <a:blipFill>
            <a:blip r:embed="rId15" cstate="print"/>
            <a:stretch>
              <a:fillRect/>
            </a:stretch>
          </a:blipFill>
        </p:spPr>
        <p:txBody>
          <a:bodyPr wrap="square" lIns="0" tIns="0" rIns="0" bIns="0" rtlCol="0"/>
          <a:lstStyle/>
          <a:p>
            <a:endParaRPr/>
          </a:p>
        </p:txBody>
      </p:sp>
      <p:sp>
        <p:nvSpPr>
          <p:cNvPr id="49" name="object 49"/>
          <p:cNvSpPr/>
          <p:nvPr/>
        </p:nvSpPr>
        <p:spPr>
          <a:xfrm>
            <a:off x="3049523" y="809244"/>
            <a:ext cx="283845" cy="276225"/>
          </a:xfrm>
          <a:custGeom>
            <a:avLst/>
            <a:gdLst/>
            <a:ahLst/>
            <a:cxnLst/>
            <a:rect l="l" t="t" r="r" b="b"/>
            <a:pathLst>
              <a:path w="283845" h="276225">
                <a:moveTo>
                  <a:pt x="141731" y="0"/>
                </a:moveTo>
                <a:lnTo>
                  <a:pt x="96950" y="7028"/>
                </a:lnTo>
                <a:lnTo>
                  <a:pt x="58046" y="26602"/>
                </a:lnTo>
                <a:lnTo>
                  <a:pt x="27358" y="56455"/>
                </a:lnTo>
                <a:lnTo>
                  <a:pt x="7229" y="94317"/>
                </a:lnTo>
                <a:lnTo>
                  <a:pt x="0" y="137921"/>
                </a:lnTo>
                <a:lnTo>
                  <a:pt x="7229" y="181526"/>
                </a:lnTo>
                <a:lnTo>
                  <a:pt x="27358" y="219388"/>
                </a:lnTo>
                <a:lnTo>
                  <a:pt x="58046" y="249241"/>
                </a:lnTo>
                <a:lnTo>
                  <a:pt x="96950" y="268815"/>
                </a:lnTo>
                <a:lnTo>
                  <a:pt x="141731" y="275843"/>
                </a:lnTo>
                <a:lnTo>
                  <a:pt x="186513" y="268815"/>
                </a:lnTo>
                <a:lnTo>
                  <a:pt x="225417" y="249241"/>
                </a:lnTo>
                <a:lnTo>
                  <a:pt x="256105" y="219388"/>
                </a:lnTo>
                <a:lnTo>
                  <a:pt x="276234" y="181526"/>
                </a:lnTo>
                <a:lnTo>
                  <a:pt x="283463" y="137921"/>
                </a:lnTo>
                <a:lnTo>
                  <a:pt x="276234" y="94317"/>
                </a:lnTo>
                <a:lnTo>
                  <a:pt x="256105" y="56455"/>
                </a:lnTo>
                <a:lnTo>
                  <a:pt x="225417" y="26602"/>
                </a:lnTo>
                <a:lnTo>
                  <a:pt x="186513" y="7028"/>
                </a:lnTo>
                <a:lnTo>
                  <a:pt x="141731" y="0"/>
                </a:lnTo>
                <a:close/>
              </a:path>
            </a:pathLst>
          </a:custGeom>
          <a:solidFill>
            <a:srgbClr val="001F5F"/>
          </a:solidFill>
        </p:spPr>
        <p:txBody>
          <a:bodyPr wrap="square" lIns="0" tIns="0" rIns="0" bIns="0" rtlCol="0"/>
          <a:lstStyle/>
          <a:p>
            <a:endParaRPr/>
          </a:p>
        </p:txBody>
      </p:sp>
      <p:sp>
        <p:nvSpPr>
          <p:cNvPr id="50" name="object 50"/>
          <p:cNvSpPr/>
          <p:nvPr/>
        </p:nvSpPr>
        <p:spPr>
          <a:xfrm>
            <a:off x="3049523" y="809244"/>
            <a:ext cx="283845" cy="276225"/>
          </a:xfrm>
          <a:custGeom>
            <a:avLst/>
            <a:gdLst/>
            <a:ahLst/>
            <a:cxnLst/>
            <a:rect l="l" t="t" r="r" b="b"/>
            <a:pathLst>
              <a:path w="283845" h="276225">
                <a:moveTo>
                  <a:pt x="0" y="137921"/>
                </a:moveTo>
                <a:lnTo>
                  <a:pt x="7229" y="94317"/>
                </a:lnTo>
                <a:lnTo>
                  <a:pt x="27358" y="56455"/>
                </a:lnTo>
                <a:lnTo>
                  <a:pt x="58046" y="26602"/>
                </a:lnTo>
                <a:lnTo>
                  <a:pt x="96950" y="7028"/>
                </a:lnTo>
                <a:lnTo>
                  <a:pt x="141731" y="0"/>
                </a:lnTo>
                <a:lnTo>
                  <a:pt x="186513" y="7028"/>
                </a:lnTo>
                <a:lnTo>
                  <a:pt x="225417" y="26602"/>
                </a:lnTo>
                <a:lnTo>
                  <a:pt x="256105" y="56455"/>
                </a:lnTo>
                <a:lnTo>
                  <a:pt x="276234" y="94317"/>
                </a:lnTo>
                <a:lnTo>
                  <a:pt x="283463" y="137921"/>
                </a:lnTo>
                <a:lnTo>
                  <a:pt x="276234" y="181526"/>
                </a:lnTo>
                <a:lnTo>
                  <a:pt x="256105" y="219388"/>
                </a:lnTo>
                <a:lnTo>
                  <a:pt x="225417" y="249241"/>
                </a:lnTo>
                <a:lnTo>
                  <a:pt x="186513" y="268815"/>
                </a:lnTo>
                <a:lnTo>
                  <a:pt x="141731" y="275843"/>
                </a:lnTo>
                <a:lnTo>
                  <a:pt x="96950" y="268815"/>
                </a:lnTo>
                <a:lnTo>
                  <a:pt x="58046" y="249241"/>
                </a:lnTo>
                <a:lnTo>
                  <a:pt x="27358" y="219388"/>
                </a:lnTo>
                <a:lnTo>
                  <a:pt x="7229" y="181526"/>
                </a:lnTo>
                <a:lnTo>
                  <a:pt x="0" y="137921"/>
                </a:lnTo>
                <a:close/>
              </a:path>
            </a:pathLst>
          </a:custGeom>
          <a:ln w="6096">
            <a:solidFill>
              <a:srgbClr val="FFFFFF"/>
            </a:solidFill>
          </a:ln>
        </p:spPr>
        <p:txBody>
          <a:bodyPr wrap="square" lIns="0" tIns="0" rIns="0" bIns="0" rtlCol="0"/>
          <a:lstStyle/>
          <a:p>
            <a:endParaRPr/>
          </a:p>
        </p:txBody>
      </p:sp>
      <p:sp>
        <p:nvSpPr>
          <p:cNvPr id="52" name="object 52"/>
          <p:cNvSpPr/>
          <p:nvPr/>
        </p:nvSpPr>
        <p:spPr>
          <a:xfrm>
            <a:off x="2261616" y="2718816"/>
            <a:ext cx="1973580" cy="1716024"/>
          </a:xfrm>
          <a:prstGeom prst="rect">
            <a:avLst/>
          </a:prstGeom>
          <a:blipFill>
            <a:blip r:embed="rId16" cstate="print"/>
            <a:stretch>
              <a:fillRect/>
            </a:stretch>
          </a:blipFill>
        </p:spPr>
        <p:txBody>
          <a:bodyPr wrap="square" lIns="0" tIns="0" rIns="0" bIns="0" rtlCol="0"/>
          <a:lstStyle/>
          <a:p>
            <a:endParaRPr/>
          </a:p>
        </p:txBody>
      </p:sp>
      <p:sp>
        <p:nvSpPr>
          <p:cNvPr id="53" name="object 53"/>
          <p:cNvSpPr/>
          <p:nvPr/>
        </p:nvSpPr>
        <p:spPr>
          <a:xfrm>
            <a:off x="2272284" y="2933103"/>
            <a:ext cx="1872233" cy="1614677"/>
          </a:xfrm>
          <a:prstGeom prst="rect">
            <a:avLst/>
          </a:prstGeom>
          <a:blipFill>
            <a:blip r:embed="rId17" cstate="print"/>
            <a:stretch>
              <a:fillRect/>
            </a:stretch>
          </a:blipFill>
        </p:spPr>
        <p:txBody>
          <a:bodyPr wrap="square" lIns="0" tIns="0" rIns="0" bIns="0" rtlCol="0"/>
          <a:lstStyle/>
          <a:p>
            <a:endParaRPr/>
          </a:p>
        </p:txBody>
      </p:sp>
      <p:sp>
        <p:nvSpPr>
          <p:cNvPr id="54" name="object 54"/>
          <p:cNvSpPr/>
          <p:nvPr/>
        </p:nvSpPr>
        <p:spPr>
          <a:xfrm>
            <a:off x="2351532" y="2906706"/>
            <a:ext cx="1743456" cy="1485899"/>
          </a:xfrm>
          <a:prstGeom prst="rect">
            <a:avLst/>
          </a:prstGeom>
          <a:blipFill>
            <a:blip r:embed="rId18" cstate="print"/>
            <a:stretch>
              <a:fillRect/>
            </a:stretch>
          </a:blipFill>
        </p:spPr>
        <p:txBody>
          <a:bodyPr wrap="square" lIns="0" tIns="0" rIns="0" bIns="0" rtlCol="0"/>
          <a:lstStyle/>
          <a:p>
            <a:pPr algn="ctr"/>
            <a:r>
              <a:rPr lang="en-US" sz="1600" b="1">
                <a:solidFill>
                  <a:schemeClr val="bg1"/>
                </a:solidFill>
              </a:rPr>
              <a:t>Pembukaan program studi baru</a:t>
            </a:r>
            <a:endParaRPr sz="1600" b="1">
              <a:solidFill>
                <a:schemeClr val="bg1"/>
              </a:solidFill>
            </a:endParaRPr>
          </a:p>
        </p:txBody>
      </p:sp>
      <p:sp>
        <p:nvSpPr>
          <p:cNvPr id="55" name="object 55"/>
          <p:cNvSpPr/>
          <p:nvPr/>
        </p:nvSpPr>
        <p:spPr>
          <a:xfrm>
            <a:off x="6835140" y="2718816"/>
            <a:ext cx="1973579" cy="1716024"/>
          </a:xfrm>
          <a:prstGeom prst="rect">
            <a:avLst/>
          </a:prstGeom>
          <a:blipFill>
            <a:blip r:embed="rId16" cstate="print"/>
            <a:stretch>
              <a:fillRect/>
            </a:stretch>
          </a:blipFill>
        </p:spPr>
        <p:txBody>
          <a:bodyPr wrap="square" lIns="0" tIns="0" rIns="0" bIns="0" rtlCol="0"/>
          <a:lstStyle/>
          <a:p>
            <a:endParaRPr/>
          </a:p>
        </p:txBody>
      </p:sp>
      <p:sp>
        <p:nvSpPr>
          <p:cNvPr id="56" name="object 56"/>
          <p:cNvSpPr/>
          <p:nvPr/>
        </p:nvSpPr>
        <p:spPr>
          <a:xfrm>
            <a:off x="6859523" y="2743200"/>
            <a:ext cx="1872233" cy="1614677"/>
          </a:xfrm>
          <a:prstGeom prst="rect">
            <a:avLst/>
          </a:prstGeom>
          <a:blipFill>
            <a:blip r:embed="rId17" cstate="print"/>
            <a:stretch>
              <a:fillRect/>
            </a:stretch>
          </a:blipFill>
        </p:spPr>
        <p:txBody>
          <a:bodyPr wrap="square" lIns="0" tIns="0" rIns="0" bIns="0" rtlCol="0"/>
          <a:lstStyle/>
          <a:p>
            <a:endParaRPr/>
          </a:p>
        </p:txBody>
      </p:sp>
      <p:sp>
        <p:nvSpPr>
          <p:cNvPr id="57" name="object 57"/>
          <p:cNvSpPr/>
          <p:nvPr/>
        </p:nvSpPr>
        <p:spPr>
          <a:xfrm>
            <a:off x="6925056" y="2808732"/>
            <a:ext cx="1743455" cy="1485899"/>
          </a:xfrm>
          <a:prstGeom prst="rect">
            <a:avLst/>
          </a:prstGeom>
          <a:blipFill>
            <a:blip r:embed="rId19" cstate="print"/>
            <a:stretch>
              <a:fillRect/>
            </a:stretch>
          </a:blipFill>
        </p:spPr>
        <p:txBody>
          <a:bodyPr wrap="square" lIns="0" tIns="0" rIns="0" bIns="0" rtlCol="0"/>
          <a:lstStyle/>
          <a:p>
            <a:endParaRPr/>
          </a:p>
        </p:txBody>
      </p:sp>
      <p:sp>
        <p:nvSpPr>
          <p:cNvPr id="58" name="object 58"/>
          <p:cNvSpPr/>
          <p:nvPr/>
        </p:nvSpPr>
        <p:spPr>
          <a:xfrm>
            <a:off x="9090659" y="2718816"/>
            <a:ext cx="2011679" cy="1716024"/>
          </a:xfrm>
          <a:prstGeom prst="rect">
            <a:avLst/>
          </a:prstGeom>
          <a:blipFill>
            <a:blip r:embed="rId20" cstate="print"/>
            <a:stretch>
              <a:fillRect/>
            </a:stretch>
          </a:blipFill>
        </p:spPr>
        <p:txBody>
          <a:bodyPr wrap="square" lIns="0" tIns="0" rIns="0" bIns="0" rtlCol="0"/>
          <a:lstStyle/>
          <a:p>
            <a:endParaRPr/>
          </a:p>
        </p:txBody>
      </p:sp>
      <p:sp>
        <p:nvSpPr>
          <p:cNvPr id="59" name="object 59"/>
          <p:cNvSpPr/>
          <p:nvPr/>
        </p:nvSpPr>
        <p:spPr>
          <a:xfrm>
            <a:off x="9115043" y="2743200"/>
            <a:ext cx="1910333" cy="1614677"/>
          </a:xfrm>
          <a:prstGeom prst="rect">
            <a:avLst/>
          </a:prstGeom>
          <a:blipFill>
            <a:blip r:embed="rId21" cstate="print"/>
            <a:stretch>
              <a:fillRect/>
            </a:stretch>
          </a:blipFill>
        </p:spPr>
        <p:txBody>
          <a:bodyPr wrap="square" lIns="0" tIns="0" rIns="0" bIns="0" rtlCol="0"/>
          <a:lstStyle/>
          <a:p>
            <a:endParaRPr/>
          </a:p>
        </p:txBody>
      </p:sp>
      <p:sp>
        <p:nvSpPr>
          <p:cNvPr id="60" name="object 60"/>
          <p:cNvSpPr/>
          <p:nvPr/>
        </p:nvSpPr>
        <p:spPr>
          <a:xfrm>
            <a:off x="9180576" y="2808732"/>
            <a:ext cx="1781555" cy="1485899"/>
          </a:xfrm>
          <a:prstGeom prst="rect">
            <a:avLst/>
          </a:prstGeom>
          <a:blipFill>
            <a:blip r:embed="rId22" cstate="print"/>
            <a:stretch>
              <a:fillRect/>
            </a:stretch>
          </a:blipFill>
        </p:spPr>
        <p:txBody>
          <a:bodyPr wrap="square" lIns="0" tIns="0" rIns="0" bIns="0" rtlCol="0"/>
          <a:lstStyle/>
          <a:p>
            <a:endParaRPr/>
          </a:p>
        </p:txBody>
      </p:sp>
      <p:sp>
        <p:nvSpPr>
          <p:cNvPr id="83" name="object 83"/>
          <p:cNvSpPr txBox="1"/>
          <p:nvPr/>
        </p:nvSpPr>
        <p:spPr>
          <a:xfrm>
            <a:off x="7050277" y="2850836"/>
            <a:ext cx="1504315" cy="882934"/>
          </a:xfrm>
          <a:prstGeom prst="rect">
            <a:avLst/>
          </a:prstGeom>
        </p:spPr>
        <p:txBody>
          <a:bodyPr vert="horz" wrap="square" lIns="0" tIns="142875" rIns="0" bIns="0" rtlCol="0">
            <a:spAutoFit/>
          </a:bodyPr>
          <a:lstStyle/>
          <a:p>
            <a:pPr marR="86995" algn="ctr">
              <a:lnSpc>
                <a:spcPct val="100000"/>
              </a:lnSpc>
              <a:spcBef>
                <a:spcPts val="1125"/>
              </a:spcBef>
            </a:pPr>
            <a:r>
              <a:rPr lang="en-US" sz="1600" b="1">
                <a:solidFill>
                  <a:schemeClr val="bg1"/>
                </a:solidFill>
              </a:rPr>
              <a:t>Perguruan Tinggi Negeri Badan Hukum</a:t>
            </a:r>
            <a:endParaRPr sz="1600" b="1">
              <a:solidFill>
                <a:schemeClr val="bg1"/>
              </a:solidFill>
              <a:cs typeface="Arial"/>
            </a:endParaRPr>
          </a:p>
        </p:txBody>
      </p:sp>
      <p:sp>
        <p:nvSpPr>
          <p:cNvPr id="88" name="object 88"/>
          <p:cNvSpPr txBox="1"/>
          <p:nvPr/>
        </p:nvSpPr>
        <p:spPr>
          <a:xfrm>
            <a:off x="9180576" y="2773330"/>
            <a:ext cx="1889633" cy="966162"/>
          </a:xfrm>
          <a:prstGeom prst="rect">
            <a:avLst/>
          </a:prstGeom>
        </p:spPr>
        <p:txBody>
          <a:bodyPr vert="horz" wrap="square" lIns="0" tIns="142240" rIns="0" bIns="0" rtlCol="0">
            <a:spAutoFit/>
          </a:bodyPr>
          <a:lstStyle/>
          <a:p>
            <a:pPr marL="12700" marR="5080" indent="34925" algn="ctr">
              <a:lnSpc>
                <a:spcPts val="2160"/>
              </a:lnSpc>
              <a:spcBef>
                <a:spcPts val="1140"/>
              </a:spcBef>
            </a:pPr>
            <a:r>
              <a:rPr lang="en-US" sz="1600" b="1" dirty="0">
                <a:solidFill>
                  <a:srgbClr val="FFFFFF"/>
                </a:solidFill>
                <a:cs typeface="Arial"/>
              </a:rPr>
              <a:t>Hak </a:t>
            </a:r>
            <a:r>
              <a:rPr lang="en-US" sz="1600" b="1" spc="-5" dirty="0">
                <a:solidFill>
                  <a:srgbClr val="FFFFFF"/>
                </a:solidFill>
                <a:cs typeface="Arial"/>
              </a:rPr>
              <a:t>belajar tiga  </a:t>
            </a:r>
            <a:r>
              <a:rPr lang="en-US" sz="1600" b="1" dirty="0">
                <a:solidFill>
                  <a:srgbClr val="FFFFFF"/>
                </a:solidFill>
                <a:cs typeface="Arial"/>
              </a:rPr>
              <a:t>semester </a:t>
            </a:r>
            <a:r>
              <a:rPr lang="en-US" sz="1600" b="1" spc="-5" dirty="0">
                <a:solidFill>
                  <a:srgbClr val="FFFFFF"/>
                </a:solidFill>
                <a:cs typeface="Arial"/>
              </a:rPr>
              <a:t>di</a:t>
            </a:r>
            <a:r>
              <a:rPr lang="en-US" sz="1600" b="1" spc="-125" dirty="0">
                <a:solidFill>
                  <a:srgbClr val="FFFFFF"/>
                </a:solidFill>
                <a:cs typeface="Arial"/>
              </a:rPr>
              <a:t> </a:t>
            </a:r>
            <a:r>
              <a:rPr lang="en-US" sz="1600" b="1" spc="-5" dirty="0">
                <a:solidFill>
                  <a:srgbClr val="FFFFFF"/>
                </a:solidFill>
                <a:cs typeface="Arial"/>
              </a:rPr>
              <a:t>luar  </a:t>
            </a:r>
            <a:r>
              <a:rPr lang="en-US" sz="1600" b="1" dirty="0">
                <a:solidFill>
                  <a:srgbClr val="FFFFFF"/>
                </a:solidFill>
                <a:cs typeface="Arial"/>
              </a:rPr>
              <a:t>program</a:t>
            </a:r>
            <a:r>
              <a:rPr lang="en-US" sz="1600" b="1" spc="-45" dirty="0">
                <a:solidFill>
                  <a:srgbClr val="FFFFFF"/>
                </a:solidFill>
                <a:cs typeface="Arial"/>
              </a:rPr>
              <a:t> </a:t>
            </a:r>
            <a:r>
              <a:rPr lang="en-US" sz="1600" b="1" dirty="0">
                <a:solidFill>
                  <a:srgbClr val="FFFFFF"/>
                </a:solidFill>
                <a:cs typeface="Arial"/>
              </a:rPr>
              <a:t>studi</a:t>
            </a:r>
            <a:endParaRPr lang="en-US" sz="1600">
              <a:cs typeface="Arial"/>
            </a:endParaRPr>
          </a:p>
        </p:txBody>
      </p:sp>
      <p:sp>
        <p:nvSpPr>
          <p:cNvPr id="89" name="object 89"/>
          <p:cNvSpPr/>
          <p:nvPr/>
        </p:nvSpPr>
        <p:spPr>
          <a:xfrm>
            <a:off x="4547615" y="2718816"/>
            <a:ext cx="1973580" cy="1716024"/>
          </a:xfrm>
          <a:prstGeom prst="rect">
            <a:avLst/>
          </a:prstGeom>
          <a:blipFill>
            <a:blip r:embed="rId16" cstate="print"/>
            <a:stretch>
              <a:fillRect/>
            </a:stretch>
          </a:blipFill>
        </p:spPr>
        <p:txBody>
          <a:bodyPr wrap="square" lIns="0" tIns="0" rIns="0" bIns="0" rtlCol="0"/>
          <a:lstStyle/>
          <a:p>
            <a:endParaRPr/>
          </a:p>
        </p:txBody>
      </p:sp>
      <p:sp>
        <p:nvSpPr>
          <p:cNvPr id="90" name="object 90"/>
          <p:cNvSpPr/>
          <p:nvPr/>
        </p:nvSpPr>
        <p:spPr>
          <a:xfrm>
            <a:off x="4572000" y="2743200"/>
            <a:ext cx="1872233" cy="1614677"/>
          </a:xfrm>
          <a:prstGeom prst="rect">
            <a:avLst/>
          </a:prstGeom>
          <a:blipFill>
            <a:blip r:embed="rId17" cstate="print"/>
            <a:stretch>
              <a:fillRect/>
            </a:stretch>
          </a:blipFill>
        </p:spPr>
        <p:txBody>
          <a:bodyPr wrap="square" lIns="0" tIns="0" rIns="0" bIns="0" rtlCol="0"/>
          <a:lstStyle/>
          <a:p>
            <a:endParaRPr/>
          </a:p>
        </p:txBody>
      </p:sp>
      <p:sp>
        <p:nvSpPr>
          <p:cNvPr id="91" name="object 91"/>
          <p:cNvSpPr/>
          <p:nvPr/>
        </p:nvSpPr>
        <p:spPr>
          <a:xfrm>
            <a:off x="4637532" y="2808732"/>
            <a:ext cx="1743455" cy="1485899"/>
          </a:xfrm>
          <a:prstGeom prst="rect">
            <a:avLst/>
          </a:prstGeom>
          <a:blipFill>
            <a:blip r:embed="rId18" cstate="print"/>
            <a:stretch>
              <a:fillRect/>
            </a:stretch>
          </a:blipFill>
        </p:spPr>
        <p:txBody>
          <a:bodyPr wrap="square" lIns="0" tIns="0" rIns="0" bIns="0" rtlCol="0"/>
          <a:lstStyle/>
          <a:p>
            <a:endParaRPr/>
          </a:p>
        </p:txBody>
      </p:sp>
      <p:sp>
        <p:nvSpPr>
          <p:cNvPr id="100" name="object 100"/>
          <p:cNvSpPr txBox="1"/>
          <p:nvPr/>
        </p:nvSpPr>
        <p:spPr>
          <a:xfrm>
            <a:off x="4688966" y="3096570"/>
            <a:ext cx="1656207" cy="455381"/>
          </a:xfrm>
          <a:prstGeom prst="rect">
            <a:avLst/>
          </a:prstGeom>
        </p:spPr>
        <p:txBody>
          <a:bodyPr vert="horz" wrap="square" lIns="0" tIns="12065" rIns="0" bIns="0" rtlCol="0">
            <a:spAutoFit/>
          </a:bodyPr>
          <a:lstStyle/>
          <a:p>
            <a:pPr marL="12065" marR="5080" algn="ctr">
              <a:lnSpc>
                <a:spcPct val="90100"/>
              </a:lnSpc>
              <a:spcBef>
                <a:spcPts val="1545"/>
              </a:spcBef>
            </a:pPr>
            <a:r>
              <a:rPr lang="en-US" sz="1600" b="1" spc="-55" dirty="0">
                <a:solidFill>
                  <a:srgbClr val="FFFFFF"/>
                </a:solidFill>
                <a:cs typeface="Arial"/>
              </a:rPr>
              <a:t>Sistem akreditasi Perguruan Tinggi </a:t>
            </a:r>
            <a:endParaRPr sz="1600" b="1">
              <a:cs typeface="Arial"/>
            </a:endParaRPr>
          </a:p>
        </p:txBody>
      </p:sp>
      <p:sp>
        <p:nvSpPr>
          <p:cNvPr id="106" name="object 106"/>
          <p:cNvSpPr/>
          <p:nvPr/>
        </p:nvSpPr>
        <p:spPr>
          <a:xfrm>
            <a:off x="2261616" y="4602479"/>
            <a:ext cx="1973580" cy="1716024"/>
          </a:xfrm>
          <a:prstGeom prst="rect">
            <a:avLst/>
          </a:prstGeom>
          <a:blipFill>
            <a:blip r:embed="rId16" cstate="print"/>
            <a:stretch>
              <a:fillRect/>
            </a:stretch>
          </a:blipFill>
        </p:spPr>
        <p:txBody>
          <a:bodyPr wrap="square" lIns="0" tIns="0" rIns="0" bIns="0" rtlCol="0"/>
          <a:lstStyle/>
          <a:p>
            <a:endParaRPr/>
          </a:p>
        </p:txBody>
      </p:sp>
      <p:sp>
        <p:nvSpPr>
          <p:cNvPr id="107" name="object 107"/>
          <p:cNvSpPr/>
          <p:nvPr/>
        </p:nvSpPr>
        <p:spPr>
          <a:xfrm>
            <a:off x="2286000" y="4626864"/>
            <a:ext cx="1872233" cy="1614678"/>
          </a:xfrm>
          <a:prstGeom prst="rect">
            <a:avLst/>
          </a:prstGeom>
          <a:blipFill>
            <a:blip r:embed="rId17" cstate="print"/>
            <a:stretch>
              <a:fillRect/>
            </a:stretch>
          </a:blipFill>
        </p:spPr>
        <p:txBody>
          <a:bodyPr wrap="square" lIns="0" tIns="0" rIns="0" bIns="0" rtlCol="0"/>
          <a:lstStyle/>
          <a:p>
            <a:endParaRPr/>
          </a:p>
        </p:txBody>
      </p:sp>
      <p:sp>
        <p:nvSpPr>
          <p:cNvPr id="108" name="object 108"/>
          <p:cNvSpPr/>
          <p:nvPr/>
        </p:nvSpPr>
        <p:spPr>
          <a:xfrm>
            <a:off x="2351532" y="4692396"/>
            <a:ext cx="1743456" cy="1485900"/>
          </a:xfrm>
          <a:prstGeom prst="rect">
            <a:avLst/>
          </a:prstGeom>
          <a:blipFill>
            <a:blip r:embed="rId23" cstate="print"/>
            <a:stretch>
              <a:fillRect/>
            </a:stretch>
          </a:blipFill>
        </p:spPr>
        <p:txBody>
          <a:bodyPr wrap="square" lIns="0" tIns="0" rIns="0" bIns="0" rtlCol="0"/>
          <a:lstStyle/>
          <a:p>
            <a:endParaRPr/>
          </a:p>
        </p:txBody>
      </p:sp>
      <p:sp>
        <p:nvSpPr>
          <p:cNvPr id="109" name="object 109"/>
          <p:cNvSpPr/>
          <p:nvPr/>
        </p:nvSpPr>
        <p:spPr>
          <a:xfrm>
            <a:off x="6835140" y="4602479"/>
            <a:ext cx="1973579" cy="1716024"/>
          </a:xfrm>
          <a:prstGeom prst="rect">
            <a:avLst/>
          </a:prstGeom>
          <a:blipFill>
            <a:blip r:embed="rId16" cstate="print"/>
            <a:stretch>
              <a:fillRect/>
            </a:stretch>
          </a:blipFill>
        </p:spPr>
        <p:txBody>
          <a:bodyPr wrap="square" lIns="0" tIns="0" rIns="0" bIns="0" rtlCol="0"/>
          <a:lstStyle/>
          <a:p>
            <a:endParaRPr/>
          </a:p>
        </p:txBody>
      </p:sp>
      <p:sp>
        <p:nvSpPr>
          <p:cNvPr id="110" name="object 110"/>
          <p:cNvSpPr/>
          <p:nvPr/>
        </p:nvSpPr>
        <p:spPr>
          <a:xfrm>
            <a:off x="6859523" y="4626864"/>
            <a:ext cx="1872233" cy="1614678"/>
          </a:xfrm>
          <a:prstGeom prst="rect">
            <a:avLst/>
          </a:prstGeom>
          <a:blipFill>
            <a:blip r:embed="rId17" cstate="print"/>
            <a:stretch>
              <a:fillRect/>
            </a:stretch>
          </a:blipFill>
        </p:spPr>
        <p:txBody>
          <a:bodyPr wrap="square" lIns="0" tIns="0" rIns="0" bIns="0" rtlCol="0"/>
          <a:lstStyle/>
          <a:p>
            <a:endParaRPr/>
          </a:p>
        </p:txBody>
      </p:sp>
      <p:sp>
        <p:nvSpPr>
          <p:cNvPr id="111" name="object 111"/>
          <p:cNvSpPr/>
          <p:nvPr/>
        </p:nvSpPr>
        <p:spPr>
          <a:xfrm>
            <a:off x="6925056" y="4692396"/>
            <a:ext cx="1743455" cy="1485900"/>
          </a:xfrm>
          <a:prstGeom prst="rect">
            <a:avLst/>
          </a:prstGeom>
          <a:blipFill>
            <a:blip r:embed="rId24" cstate="print"/>
            <a:stretch>
              <a:fillRect/>
            </a:stretch>
          </a:blipFill>
        </p:spPr>
        <p:txBody>
          <a:bodyPr wrap="square" lIns="0" tIns="0" rIns="0" bIns="0" rtlCol="0"/>
          <a:lstStyle/>
          <a:p>
            <a:endParaRPr/>
          </a:p>
        </p:txBody>
      </p:sp>
      <p:sp>
        <p:nvSpPr>
          <p:cNvPr id="112" name="object 112"/>
          <p:cNvSpPr/>
          <p:nvPr/>
        </p:nvSpPr>
        <p:spPr>
          <a:xfrm>
            <a:off x="9111995" y="4602479"/>
            <a:ext cx="1973579" cy="1716024"/>
          </a:xfrm>
          <a:prstGeom prst="rect">
            <a:avLst/>
          </a:prstGeom>
          <a:blipFill>
            <a:blip r:embed="rId16" cstate="print"/>
            <a:stretch>
              <a:fillRect/>
            </a:stretch>
          </a:blipFill>
        </p:spPr>
        <p:txBody>
          <a:bodyPr wrap="square" lIns="0" tIns="0" rIns="0" bIns="0" rtlCol="0"/>
          <a:lstStyle/>
          <a:p>
            <a:endParaRPr/>
          </a:p>
        </p:txBody>
      </p:sp>
      <p:sp>
        <p:nvSpPr>
          <p:cNvPr id="113" name="object 113"/>
          <p:cNvSpPr/>
          <p:nvPr/>
        </p:nvSpPr>
        <p:spPr>
          <a:xfrm>
            <a:off x="9136380" y="4626864"/>
            <a:ext cx="1872233" cy="1614678"/>
          </a:xfrm>
          <a:prstGeom prst="rect">
            <a:avLst/>
          </a:prstGeom>
          <a:blipFill>
            <a:blip r:embed="rId17" cstate="print"/>
            <a:stretch>
              <a:fillRect/>
            </a:stretch>
          </a:blipFill>
        </p:spPr>
        <p:txBody>
          <a:bodyPr wrap="square" lIns="0" tIns="0" rIns="0" bIns="0" rtlCol="0"/>
          <a:lstStyle/>
          <a:p>
            <a:endParaRPr/>
          </a:p>
        </p:txBody>
      </p:sp>
      <p:sp>
        <p:nvSpPr>
          <p:cNvPr id="114" name="object 114"/>
          <p:cNvSpPr/>
          <p:nvPr/>
        </p:nvSpPr>
        <p:spPr>
          <a:xfrm>
            <a:off x="9201911" y="4692396"/>
            <a:ext cx="1743456" cy="1485900"/>
          </a:xfrm>
          <a:prstGeom prst="rect">
            <a:avLst/>
          </a:prstGeom>
          <a:blipFill>
            <a:blip r:embed="rId23" cstate="print"/>
            <a:stretch>
              <a:fillRect/>
            </a:stretch>
          </a:blipFill>
        </p:spPr>
        <p:txBody>
          <a:bodyPr wrap="square" lIns="0" tIns="0" rIns="0" bIns="0" rtlCol="0"/>
          <a:lstStyle/>
          <a:p>
            <a:endParaRPr/>
          </a:p>
        </p:txBody>
      </p:sp>
      <p:sp>
        <p:nvSpPr>
          <p:cNvPr id="119" name="object 119"/>
          <p:cNvSpPr txBox="1"/>
          <p:nvPr/>
        </p:nvSpPr>
        <p:spPr>
          <a:xfrm>
            <a:off x="2342768" y="5004634"/>
            <a:ext cx="1631060" cy="693780"/>
          </a:xfrm>
          <a:prstGeom prst="rect">
            <a:avLst/>
          </a:prstGeom>
        </p:spPr>
        <p:txBody>
          <a:bodyPr vert="horz" wrap="square" lIns="0" tIns="39370" rIns="0" bIns="0" rtlCol="0">
            <a:spAutoFit/>
          </a:bodyPr>
          <a:lstStyle/>
          <a:p>
            <a:pPr marL="12700" marR="5080" algn="ctr">
              <a:lnSpc>
                <a:spcPts val="1730"/>
              </a:lnSpc>
              <a:spcBef>
                <a:spcPts val="310"/>
              </a:spcBef>
            </a:pPr>
            <a:r>
              <a:rPr lang="en-US" sz="1600" b="1">
                <a:solidFill>
                  <a:schemeClr val="bg1"/>
                </a:solidFill>
              </a:rPr>
              <a:t>Transfer dana BOS langsung ke rekening sekolah</a:t>
            </a:r>
            <a:endParaRPr sz="1600" b="1">
              <a:solidFill>
                <a:schemeClr val="bg1"/>
              </a:solidFill>
              <a:cs typeface="Arial"/>
            </a:endParaRPr>
          </a:p>
        </p:txBody>
      </p:sp>
      <p:sp>
        <p:nvSpPr>
          <p:cNvPr id="123" name="object 123"/>
          <p:cNvSpPr txBox="1"/>
          <p:nvPr/>
        </p:nvSpPr>
        <p:spPr>
          <a:xfrm>
            <a:off x="7001889" y="4991607"/>
            <a:ext cx="1492885" cy="693780"/>
          </a:xfrm>
          <a:prstGeom prst="rect">
            <a:avLst/>
          </a:prstGeom>
        </p:spPr>
        <p:txBody>
          <a:bodyPr vert="horz" wrap="square" lIns="0" tIns="39370" rIns="0" bIns="0" rtlCol="0">
            <a:spAutoFit/>
          </a:bodyPr>
          <a:lstStyle/>
          <a:p>
            <a:pPr marL="12700" marR="5080" indent="45720" algn="ctr">
              <a:lnSpc>
                <a:spcPts val="1730"/>
              </a:lnSpc>
              <a:spcBef>
                <a:spcPts val="310"/>
              </a:spcBef>
            </a:pPr>
            <a:r>
              <a:rPr lang="en-US" sz="1600" b="1">
                <a:solidFill>
                  <a:schemeClr val="bg1"/>
                </a:solidFill>
              </a:rPr>
              <a:t>Peningkatan </a:t>
            </a:r>
            <a:r>
              <a:rPr lang="en-US" sz="1600" b="1" i="1">
                <a:solidFill>
                  <a:schemeClr val="bg1"/>
                </a:solidFill>
              </a:rPr>
              <a:t>unit cost </a:t>
            </a:r>
            <a:r>
              <a:rPr lang="en-US" sz="1600" b="1">
                <a:solidFill>
                  <a:schemeClr val="bg1"/>
                </a:solidFill>
              </a:rPr>
              <a:t>per siswa dalam dana BOS</a:t>
            </a:r>
            <a:endParaRPr sz="1600" b="1">
              <a:solidFill>
                <a:schemeClr val="bg1"/>
              </a:solidFill>
              <a:cs typeface="Arial"/>
            </a:endParaRPr>
          </a:p>
        </p:txBody>
      </p:sp>
      <p:sp>
        <p:nvSpPr>
          <p:cNvPr id="130" name="object 130"/>
          <p:cNvSpPr txBox="1"/>
          <p:nvPr/>
        </p:nvSpPr>
        <p:spPr>
          <a:xfrm>
            <a:off x="9193275" y="4819267"/>
            <a:ext cx="1789938" cy="922945"/>
          </a:xfrm>
          <a:prstGeom prst="rect">
            <a:avLst/>
          </a:prstGeom>
        </p:spPr>
        <p:txBody>
          <a:bodyPr vert="horz" wrap="square" lIns="0" tIns="36195" rIns="0" bIns="0" rtlCol="0">
            <a:spAutoFit/>
          </a:bodyPr>
          <a:lstStyle/>
          <a:p>
            <a:pPr marL="12065" marR="5080" indent="-3810" algn="ctr">
              <a:lnSpc>
                <a:spcPct val="90000"/>
              </a:lnSpc>
              <a:spcBef>
                <a:spcPts val="285"/>
              </a:spcBef>
            </a:pPr>
            <a:r>
              <a:rPr lang="en-US" sz="1600">
                <a:solidFill>
                  <a:schemeClr val="bg1"/>
                </a:solidFill>
              </a:rPr>
              <a:t>Perbaikan sistem pelaporan BOS untuk transparansi &amp; pertanggungjawaban</a:t>
            </a:r>
            <a:endParaRPr sz="1600">
              <a:solidFill>
                <a:schemeClr val="bg1"/>
              </a:solidFill>
              <a:cs typeface="Arial"/>
            </a:endParaRPr>
          </a:p>
        </p:txBody>
      </p:sp>
      <p:sp>
        <p:nvSpPr>
          <p:cNvPr id="131" name="object 131"/>
          <p:cNvSpPr/>
          <p:nvPr/>
        </p:nvSpPr>
        <p:spPr>
          <a:xfrm>
            <a:off x="7609331" y="4469841"/>
            <a:ext cx="391629" cy="384098"/>
          </a:xfrm>
          <a:prstGeom prst="rect">
            <a:avLst/>
          </a:prstGeom>
          <a:blipFill>
            <a:blip r:embed="rId9" cstate="print"/>
            <a:stretch>
              <a:fillRect/>
            </a:stretch>
          </a:blipFill>
        </p:spPr>
        <p:txBody>
          <a:bodyPr wrap="square" lIns="0" tIns="0" rIns="0" bIns="0" rtlCol="0"/>
          <a:lstStyle/>
          <a:p>
            <a:endParaRPr/>
          </a:p>
        </p:txBody>
      </p:sp>
      <p:sp>
        <p:nvSpPr>
          <p:cNvPr id="132" name="object 132"/>
          <p:cNvSpPr/>
          <p:nvPr/>
        </p:nvSpPr>
        <p:spPr>
          <a:xfrm>
            <a:off x="7525511" y="4415053"/>
            <a:ext cx="560844" cy="528802"/>
          </a:xfrm>
          <a:prstGeom prst="rect">
            <a:avLst/>
          </a:prstGeom>
          <a:blipFill>
            <a:blip r:embed="rId25" cstate="print"/>
            <a:stretch>
              <a:fillRect/>
            </a:stretch>
          </a:blipFill>
        </p:spPr>
        <p:txBody>
          <a:bodyPr wrap="square" lIns="0" tIns="0" rIns="0" bIns="0" rtlCol="0"/>
          <a:lstStyle/>
          <a:p>
            <a:endParaRPr/>
          </a:p>
        </p:txBody>
      </p:sp>
      <p:sp>
        <p:nvSpPr>
          <p:cNvPr id="133" name="object 133"/>
          <p:cNvSpPr/>
          <p:nvPr/>
        </p:nvSpPr>
        <p:spPr>
          <a:xfrm>
            <a:off x="7638288" y="4498847"/>
            <a:ext cx="283845" cy="276225"/>
          </a:xfrm>
          <a:custGeom>
            <a:avLst/>
            <a:gdLst/>
            <a:ahLst/>
            <a:cxnLst/>
            <a:rect l="l" t="t" r="r" b="b"/>
            <a:pathLst>
              <a:path w="283845" h="276225">
                <a:moveTo>
                  <a:pt x="141731" y="0"/>
                </a:moveTo>
                <a:lnTo>
                  <a:pt x="96950" y="7028"/>
                </a:lnTo>
                <a:lnTo>
                  <a:pt x="58046" y="26602"/>
                </a:lnTo>
                <a:lnTo>
                  <a:pt x="27358" y="56455"/>
                </a:lnTo>
                <a:lnTo>
                  <a:pt x="7229" y="94317"/>
                </a:lnTo>
                <a:lnTo>
                  <a:pt x="0" y="137921"/>
                </a:lnTo>
                <a:lnTo>
                  <a:pt x="7229" y="181526"/>
                </a:lnTo>
                <a:lnTo>
                  <a:pt x="27358" y="219388"/>
                </a:lnTo>
                <a:lnTo>
                  <a:pt x="58046" y="249241"/>
                </a:lnTo>
                <a:lnTo>
                  <a:pt x="96950" y="268815"/>
                </a:lnTo>
                <a:lnTo>
                  <a:pt x="141731" y="275844"/>
                </a:lnTo>
                <a:lnTo>
                  <a:pt x="186513" y="268815"/>
                </a:lnTo>
                <a:lnTo>
                  <a:pt x="225417" y="249241"/>
                </a:lnTo>
                <a:lnTo>
                  <a:pt x="256105" y="219388"/>
                </a:lnTo>
                <a:lnTo>
                  <a:pt x="276234" y="181526"/>
                </a:lnTo>
                <a:lnTo>
                  <a:pt x="283463" y="137921"/>
                </a:lnTo>
                <a:lnTo>
                  <a:pt x="276234" y="94317"/>
                </a:lnTo>
                <a:lnTo>
                  <a:pt x="256105" y="56455"/>
                </a:lnTo>
                <a:lnTo>
                  <a:pt x="225417" y="26602"/>
                </a:lnTo>
                <a:lnTo>
                  <a:pt x="186513" y="7028"/>
                </a:lnTo>
                <a:lnTo>
                  <a:pt x="141731" y="0"/>
                </a:lnTo>
                <a:close/>
              </a:path>
            </a:pathLst>
          </a:custGeom>
          <a:solidFill>
            <a:srgbClr val="001F5F"/>
          </a:solidFill>
        </p:spPr>
        <p:txBody>
          <a:bodyPr wrap="square" lIns="0" tIns="0" rIns="0" bIns="0" rtlCol="0"/>
          <a:lstStyle/>
          <a:p>
            <a:endParaRPr/>
          </a:p>
        </p:txBody>
      </p:sp>
      <p:sp>
        <p:nvSpPr>
          <p:cNvPr id="134" name="object 134"/>
          <p:cNvSpPr/>
          <p:nvPr/>
        </p:nvSpPr>
        <p:spPr>
          <a:xfrm>
            <a:off x="7638288" y="4498847"/>
            <a:ext cx="283845" cy="276225"/>
          </a:xfrm>
          <a:custGeom>
            <a:avLst/>
            <a:gdLst/>
            <a:ahLst/>
            <a:cxnLst/>
            <a:rect l="l" t="t" r="r" b="b"/>
            <a:pathLst>
              <a:path w="283845" h="276225">
                <a:moveTo>
                  <a:pt x="0" y="137921"/>
                </a:moveTo>
                <a:lnTo>
                  <a:pt x="7229" y="94317"/>
                </a:lnTo>
                <a:lnTo>
                  <a:pt x="27358" y="56455"/>
                </a:lnTo>
                <a:lnTo>
                  <a:pt x="58046" y="26602"/>
                </a:lnTo>
                <a:lnTo>
                  <a:pt x="96950" y="7028"/>
                </a:lnTo>
                <a:lnTo>
                  <a:pt x="141731" y="0"/>
                </a:lnTo>
                <a:lnTo>
                  <a:pt x="186513" y="7028"/>
                </a:lnTo>
                <a:lnTo>
                  <a:pt x="225417" y="26602"/>
                </a:lnTo>
                <a:lnTo>
                  <a:pt x="256105" y="56455"/>
                </a:lnTo>
                <a:lnTo>
                  <a:pt x="276234" y="94317"/>
                </a:lnTo>
                <a:lnTo>
                  <a:pt x="283463" y="137921"/>
                </a:lnTo>
                <a:lnTo>
                  <a:pt x="276234" y="181526"/>
                </a:lnTo>
                <a:lnTo>
                  <a:pt x="256105" y="219388"/>
                </a:lnTo>
                <a:lnTo>
                  <a:pt x="225417" y="249241"/>
                </a:lnTo>
                <a:lnTo>
                  <a:pt x="186513" y="268815"/>
                </a:lnTo>
                <a:lnTo>
                  <a:pt x="141731" y="275844"/>
                </a:lnTo>
                <a:lnTo>
                  <a:pt x="96950" y="268815"/>
                </a:lnTo>
                <a:lnTo>
                  <a:pt x="58046" y="249241"/>
                </a:lnTo>
                <a:lnTo>
                  <a:pt x="27358" y="219388"/>
                </a:lnTo>
                <a:lnTo>
                  <a:pt x="7229" y="181526"/>
                </a:lnTo>
                <a:lnTo>
                  <a:pt x="0" y="137921"/>
                </a:lnTo>
                <a:close/>
              </a:path>
            </a:pathLst>
          </a:custGeom>
          <a:ln w="6096">
            <a:solidFill>
              <a:srgbClr val="FFFFFF"/>
            </a:solidFill>
          </a:ln>
        </p:spPr>
        <p:txBody>
          <a:bodyPr wrap="square" lIns="0" tIns="0" rIns="0" bIns="0" rtlCol="0"/>
          <a:lstStyle/>
          <a:p>
            <a:endParaRPr/>
          </a:p>
        </p:txBody>
      </p:sp>
      <p:sp>
        <p:nvSpPr>
          <p:cNvPr id="136" name="object 136"/>
          <p:cNvSpPr/>
          <p:nvPr/>
        </p:nvSpPr>
        <p:spPr>
          <a:xfrm>
            <a:off x="9880092" y="4469841"/>
            <a:ext cx="391629" cy="384098"/>
          </a:xfrm>
          <a:prstGeom prst="rect">
            <a:avLst/>
          </a:prstGeom>
          <a:blipFill>
            <a:blip r:embed="rId9" cstate="print"/>
            <a:stretch>
              <a:fillRect/>
            </a:stretch>
          </a:blipFill>
        </p:spPr>
        <p:txBody>
          <a:bodyPr wrap="square" lIns="0" tIns="0" rIns="0" bIns="0" rtlCol="0"/>
          <a:lstStyle/>
          <a:p>
            <a:endParaRPr/>
          </a:p>
        </p:txBody>
      </p:sp>
      <p:sp>
        <p:nvSpPr>
          <p:cNvPr id="137" name="object 137"/>
          <p:cNvSpPr/>
          <p:nvPr/>
        </p:nvSpPr>
        <p:spPr>
          <a:xfrm>
            <a:off x="9788652" y="4415053"/>
            <a:ext cx="571500" cy="528802"/>
          </a:xfrm>
          <a:prstGeom prst="rect">
            <a:avLst/>
          </a:prstGeom>
          <a:blipFill>
            <a:blip r:embed="rId26" cstate="print"/>
            <a:stretch>
              <a:fillRect/>
            </a:stretch>
          </a:blipFill>
        </p:spPr>
        <p:txBody>
          <a:bodyPr wrap="square" lIns="0" tIns="0" rIns="0" bIns="0" rtlCol="0"/>
          <a:lstStyle/>
          <a:p>
            <a:endParaRPr/>
          </a:p>
        </p:txBody>
      </p:sp>
      <p:sp>
        <p:nvSpPr>
          <p:cNvPr id="138" name="object 138"/>
          <p:cNvSpPr/>
          <p:nvPr/>
        </p:nvSpPr>
        <p:spPr>
          <a:xfrm>
            <a:off x="9909047" y="4498847"/>
            <a:ext cx="283845" cy="276225"/>
          </a:xfrm>
          <a:custGeom>
            <a:avLst/>
            <a:gdLst/>
            <a:ahLst/>
            <a:cxnLst/>
            <a:rect l="l" t="t" r="r" b="b"/>
            <a:pathLst>
              <a:path w="283845" h="276225">
                <a:moveTo>
                  <a:pt x="141731" y="0"/>
                </a:moveTo>
                <a:lnTo>
                  <a:pt x="96950" y="7028"/>
                </a:lnTo>
                <a:lnTo>
                  <a:pt x="58046" y="26602"/>
                </a:lnTo>
                <a:lnTo>
                  <a:pt x="27358" y="56455"/>
                </a:lnTo>
                <a:lnTo>
                  <a:pt x="7229" y="94317"/>
                </a:lnTo>
                <a:lnTo>
                  <a:pt x="0" y="137921"/>
                </a:lnTo>
                <a:lnTo>
                  <a:pt x="7229" y="181526"/>
                </a:lnTo>
                <a:lnTo>
                  <a:pt x="27358" y="219388"/>
                </a:lnTo>
                <a:lnTo>
                  <a:pt x="58046" y="249241"/>
                </a:lnTo>
                <a:lnTo>
                  <a:pt x="96950" y="268815"/>
                </a:lnTo>
                <a:lnTo>
                  <a:pt x="141731" y="275844"/>
                </a:lnTo>
                <a:lnTo>
                  <a:pt x="186513" y="268815"/>
                </a:lnTo>
                <a:lnTo>
                  <a:pt x="225417" y="249241"/>
                </a:lnTo>
                <a:lnTo>
                  <a:pt x="256105" y="219388"/>
                </a:lnTo>
                <a:lnTo>
                  <a:pt x="276234" y="181526"/>
                </a:lnTo>
                <a:lnTo>
                  <a:pt x="283463" y="137921"/>
                </a:lnTo>
                <a:lnTo>
                  <a:pt x="276234" y="94317"/>
                </a:lnTo>
                <a:lnTo>
                  <a:pt x="256105" y="56455"/>
                </a:lnTo>
                <a:lnTo>
                  <a:pt x="225417" y="26602"/>
                </a:lnTo>
                <a:lnTo>
                  <a:pt x="186513" y="7028"/>
                </a:lnTo>
                <a:lnTo>
                  <a:pt x="141731" y="0"/>
                </a:lnTo>
                <a:close/>
              </a:path>
            </a:pathLst>
          </a:custGeom>
          <a:solidFill>
            <a:srgbClr val="001F5F"/>
          </a:solidFill>
        </p:spPr>
        <p:txBody>
          <a:bodyPr wrap="square" lIns="0" tIns="0" rIns="0" bIns="0" rtlCol="0"/>
          <a:lstStyle/>
          <a:p>
            <a:endParaRPr/>
          </a:p>
        </p:txBody>
      </p:sp>
      <p:sp>
        <p:nvSpPr>
          <p:cNvPr id="139" name="object 139"/>
          <p:cNvSpPr/>
          <p:nvPr/>
        </p:nvSpPr>
        <p:spPr>
          <a:xfrm>
            <a:off x="9909047" y="4498847"/>
            <a:ext cx="283845" cy="276225"/>
          </a:xfrm>
          <a:custGeom>
            <a:avLst/>
            <a:gdLst/>
            <a:ahLst/>
            <a:cxnLst/>
            <a:rect l="l" t="t" r="r" b="b"/>
            <a:pathLst>
              <a:path w="283845" h="276225">
                <a:moveTo>
                  <a:pt x="0" y="137921"/>
                </a:moveTo>
                <a:lnTo>
                  <a:pt x="7229" y="94317"/>
                </a:lnTo>
                <a:lnTo>
                  <a:pt x="27358" y="56455"/>
                </a:lnTo>
                <a:lnTo>
                  <a:pt x="58046" y="26602"/>
                </a:lnTo>
                <a:lnTo>
                  <a:pt x="96950" y="7028"/>
                </a:lnTo>
                <a:lnTo>
                  <a:pt x="141731" y="0"/>
                </a:lnTo>
                <a:lnTo>
                  <a:pt x="186513" y="7028"/>
                </a:lnTo>
                <a:lnTo>
                  <a:pt x="225417" y="26602"/>
                </a:lnTo>
                <a:lnTo>
                  <a:pt x="256105" y="56455"/>
                </a:lnTo>
                <a:lnTo>
                  <a:pt x="276234" y="94317"/>
                </a:lnTo>
                <a:lnTo>
                  <a:pt x="283463" y="137921"/>
                </a:lnTo>
                <a:lnTo>
                  <a:pt x="276234" y="181526"/>
                </a:lnTo>
                <a:lnTo>
                  <a:pt x="256105" y="219388"/>
                </a:lnTo>
                <a:lnTo>
                  <a:pt x="225417" y="249241"/>
                </a:lnTo>
                <a:lnTo>
                  <a:pt x="186513" y="268815"/>
                </a:lnTo>
                <a:lnTo>
                  <a:pt x="141731" y="275844"/>
                </a:lnTo>
                <a:lnTo>
                  <a:pt x="96950" y="268815"/>
                </a:lnTo>
                <a:lnTo>
                  <a:pt x="58046" y="249241"/>
                </a:lnTo>
                <a:lnTo>
                  <a:pt x="27358" y="219388"/>
                </a:lnTo>
                <a:lnTo>
                  <a:pt x="7229" y="181526"/>
                </a:lnTo>
                <a:lnTo>
                  <a:pt x="0" y="137921"/>
                </a:lnTo>
                <a:close/>
              </a:path>
            </a:pathLst>
          </a:custGeom>
          <a:ln w="6096">
            <a:solidFill>
              <a:srgbClr val="FFFFFF"/>
            </a:solidFill>
          </a:ln>
        </p:spPr>
        <p:txBody>
          <a:bodyPr wrap="square" lIns="0" tIns="0" rIns="0" bIns="0" rtlCol="0"/>
          <a:lstStyle/>
          <a:p>
            <a:endParaRPr/>
          </a:p>
        </p:txBody>
      </p:sp>
      <p:sp>
        <p:nvSpPr>
          <p:cNvPr id="141" name="object 141"/>
          <p:cNvSpPr/>
          <p:nvPr/>
        </p:nvSpPr>
        <p:spPr>
          <a:xfrm>
            <a:off x="4547615" y="4602479"/>
            <a:ext cx="1973580" cy="1716024"/>
          </a:xfrm>
          <a:prstGeom prst="rect">
            <a:avLst/>
          </a:prstGeom>
          <a:blipFill>
            <a:blip r:embed="rId16" cstate="print"/>
            <a:stretch>
              <a:fillRect/>
            </a:stretch>
          </a:blipFill>
        </p:spPr>
        <p:txBody>
          <a:bodyPr wrap="square" lIns="0" tIns="0" rIns="0" bIns="0" rtlCol="0"/>
          <a:lstStyle/>
          <a:p>
            <a:endParaRPr/>
          </a:p>
        </p:txBody>
      </p:sp>
      <p:sp>
        <p:nvSpPr>
          <p:cNvPr id="142" name="object 142"/>
          <p:cNvSpPr/>
          <p:nvPr/>
        </p:nvSpPr>
        <p:spPr>
          <a:xfrm>
            <a:off x="4572000" y="4626864"/>
            <a:ext cx="1872233" cy="1614678"/>
          </a:xfrm>
          <a:prstGeom prst="rect">
            <a:avLst/>
          </a:prstGeom>
          <a:blipFill>
            <a:blip r:embed="rId17" cstate="print"/>
            <a:stretch>
              <a:fillRect/>
            </a:stretch>
          </a:blipFill>
        </p:spPr>
        <p:txBody>
          <a:bodyPr wrap="square" lIns="0" tIns="0" rIns="0" bIns="0" rtlCol="0"/>
          <a:lstStyle/>
          <a:p>
            <a:endParaRPr/>
          </a:p>
        </p:txBody>
      </p:sp>
      <p:sp>
        <p:nvSpPr>
          <p:cNvPr id="143" name="object 143"/>
          <p:cNvSpPr/>
          <p:nvPr/>
        </p:nvSpPr>
        <p:spPr>
          <a:xfrm>
            <a:off x="4637532" y="4692396"/>
            <a:ext cx="1743455" cy="1485900"/>
          </a:xfrm>
          <a:prstGeom prst="rect">
            <a:avLst/>
          </a:prstGeom>
          <a:blipFill>
            <a:blip r:embed="rId23" cstate="print"/>
            <a:stretch>
              <a:fillRect/>
            </a:stretch>
          </a:blipFill>
        </p:spPr>
        <p:txBody>
          <a:bodyPr wrap="square" lIns="0" tIns="0" rIns="0" bIns="0" rtlCol="0"/>
          <a:lstStyle/>
          <a:p>
            <a:endParaRPr/>
          </a:p>
        </p:txBody>
      </p:sp>
      <p:sp>
        <p:nvSpPr>
          <p:cNvPr id="148" name="object 148"/>
          <p:cNvSpPr txBox="1"/>
          <p:nvPr/>
        </p:nvSpPr>
        <p:spPr>
          <a:xfrm>
            <a:off x="4688966" y="4943855"/>
            <a:ext cx="1446530" cy="911788"/>
          </a:xfrm>
          <a:prstGeom prst="rect">
            <a:avLst/>
          </a:prstGeom>
        </p:spPr>
        <p:txBody>
          <a:bodyPr vert="horz" wrap="square" lIns="0" tIns="39370" rIns="0" bIns="0" rtlCol="0">
            <a:spAutoFit/>
          </a:bodyPr>
          <a:lstStyle/>
          <a:p>
            <a:pPr marL="12065" marR="5080" algn="ctr">
              <a:lnSpc>
                <a:spcPts val="1730"/>
              </a:lnSpc>
              <a:spcBef>
                <a:spcPts val="310"/>
              </a:spcBef>
            </a:pPr>
            <a:r>
              <a:rPr lang="en-US" sz="1600" b="1">
                <a:solidFill>
                  <a:schemeClr val="bg1"/>
                </a:solidFill>
              </a:rPr>
              <a:t>Keleluasaan bagi sekolah dalam menggunakan dana BOS</a:t>
            </a:r>
            <a:endParaRPr sz="1600" b="1">
              <a:solidFill>
                <a:schemeClr val="bg1"/>
              </a:solidFill>
              <a:cs typeface="Arial"/>
            </a:endParaRPr>
          </a:p>
        </p:txBody>
      </p:sp>
      <p:sp>
        <p:nvSpPr>
          <p:cNvPr id="149" name="object 149"/>
          <p:cNvSpPr/>
          <p:nvPr/>
        </p:nvSpPr>
        <p:spPr>
          <a:xfrm>
            <a:off x="5327903" y="4469841"/>
            <a:ext cx="391629" cy="384098"/>
          </a:xfrm>
          <a:prstGeom prst="rect">
            <a:avLst/>
          </a:prstGeom>
          <a:blipFill>
            <a:blip r:embed="rId9" cstate="print"/>
            <a:stretch>
              <a:fillRect/>
            </a:stretch>
          </a:blipFill>
        </p:spPr>
        <p:txBody>
          <a:bodyPr wrap="square" lIns="0" tIns="0" rIns="0" bIns="0" rtlCol="0"/>
          <a:lstStyle/>
          <a:p>
            <a:endParaRPr/>
          </a:p>
        </p:txBody>
      </p:sp>
      <p:sp>
        <p:nvSpPr>
          <p:cNvPr id="150" name="object 150"/>
          <p:cNvSpPr/>
          <p:nvPr/>
        </p:nvSpPr>
        <p:spPr>
          <a:xfrm>
            <a:off x="5237988" y="4415053"/>
            <a:ext cx="571500" cy="528802"/>
          </a:xfrm>
          <a:prstGeom prst="rect">
            <a:avLst/>
          </a:prstGeom>
          <a:blipFill>
            <a:blip r:embed="rId27" cstate="print"/>
            <a:stretch>
              <a:fillRect/>
            </a:stretch>
          </a:blipFill>
        </p:spPr>
        <p:txBody>
          <a:bodyPr wrap="square" lIns="0" tIns="0" rIns="0" bIns="0" rtlCol="0"/>
          <a:lstStyle/>
          <a:p>
            <a:endParaRPr/>
          </a:p>
        </p:txBody>
      </p:sp>
      <p:sp>
        <p:nvSpPr>
          <p:cNvPr id="151" name="object 151"/>
          <p:cNvSpPr/>
          <p:nvPr/>
        </p:nvSpPr>
        <p:spPr>
          <a:xfrm>
            <a:off x="5356859" y="4498847"/>
            <a:ext cx="283845" cy="276225"/>
          </a:xfrm>
          <a:custGeom>
            <a:avLst/>
            <a:gdLst/>
            <a:ahLst/>
            <a:cxnLst/>
            <a:rect l="l" t="t" r="r" b="b"/>
            <a:pathLst>
              <a:path w="283845" h="276225">
                <a:moveTo>
                  <a:pt x="141731" y="0"/>
                </a:moveTo>
                <a:lnTo>
                  <a:pt x="96950" y="7028"/>
                </a:lnTo>
                <a:lnTo>
                  <a:pt x="58046" y="26602"/>
                </a:lnTo>
                <a:lnTo>
                  <a:pt x="27358" y="56455"/>
                </a:lnTo>
                <a:lnTo>
                  <a:pt x="7229" y="94317"/>
                </a:lnTo>
                <a:lnTo>
                  <a:pt x="0" y="137921"/>
                </a:lnTo>
                <a:lnTo>
                  <a:pt x="7229" y="181526"/>
                </a:lnTo>
                <a:lnTo>
                  <a:pt x="27358" y="219388"/>
                </a:lnTo>
                <a:lnTo>
                  <a:pt x="58046" y="249241"/>
                </a:lnTo>
                <a:lnTo>
                  <a:pt x="96950" y="268815"/>
                </a:lnTo>
                <a:lnTo>
                  <a:pt x="141731" y="275844"/>
                </a:lnTo>
                <a:lnTo>
                  <a:pt x="186513" y="268815"/>
                </a:lnTo>
                <a:lnTo>
                  <a:pt x="225417" y="249241"/>
                </a:lnTo>
                <a:lnTo>
                  <a:pt x="256105" y="219388"/>
                </a:lnTo>
                <a:lnTo>
                  <a:pt x="276234" y="181526"/>
                </a:lnTo>
                <a:lnTo>
                  <a:pt x="283463" y="137921"/>
                </a:lnTo>
                <a:lnTo>
                  <a:pt x="276234" y="94317"/>
                </a:lnTo>
                <a:lnTo>
                  <a:pt x="256105" y="56455"/>
                </a:lnTo>
                <a:lnTo>
                  <a:pt x="225417" y="26602"/>
                </a:lnTo>
                <a:lnTo>
                  <a:pt x="186513" y="7028"/>
                </a:lnTo>
                <a:lnTo>
                  <a:pt x="141731" y="0"/>
                </a:lnTo>
                <a:close/>
              </a:path>
            </a:pathLst>
          </a:custGeom>
          <a:solidFill>
            <a:srgbClr val="001F5F"/>
          </a:solidFill>
        </p:spPr>
        <p:txBody>
          <a:bodyPr wrap="square" lIns="0" tIns="0" rIns="0" bIns="0" rtlCol="0"/>
          <a:lstStyle/>
          <a:p>
            <a:endParaRPr/>
          </a:p>
        </p:txBody>
      </p:sp>
      <p:sp>
        <p:nvSpPr>
          <p:cNvPr id="152" name="object 152"/>
          <p:cNvSpPr/>
          <p:nvPr/>
        </p:nvSpPr>
        <p:spPr>
          <a:xfrm>
            <a:off x="5356859" y="4498847"/>
            <a:ext cx="283845" cy="276225"/>
          </a:xfrm>
          <a:custGeom>
            <a:avLst/>
            <a:gdLst/>
            <a:ahLst/>
            <a:cxnLst/>
            <a:rect l="l" t="t" r="r" b="b"/>
            <a:pathLst>
              <a:path w="283845" h="276225">
                <a:moveTo>
                  <a:pt x="0" y="137921"/>
                </a:moveTo>
                <a:lnTo>
                  <a:pt x="7229" y="94317"/>
                </a:lnTo>
                <a:lnTo>
                  <a:pt x="27358" y="56455"/>
                </a:lnTo>
                <a:lnTo>
                  <a:pt x="58046" y="26602"/>
                </a:lnTo>
                <a:lnTo>
                  <a:pt x="96950" y="7028"/>
                </a:lnTo>
                <a:lnTo>
                  <a:pt x="141731" y="0"/>
                </a:lnTo>
                <a:lnTo>
                  <a:pt x="186513" y="7028"/>
                </a:lnTo>
                <a:lnTo>
                  <a:pt x="225417" y="26602"/>
                </a:lnTo>
                <a:lnTo>
                  <a:pt x="256105" y="56455"/>
                </a:lnTo>
                <a:lnTo>
                  <a:pt x="276234" y="94317"/>
                </a:lnTo>
                <a:lnTo>
                  <a:pt x="283463" y="137921"/>
                </a:lnTo>
                <a:lnTo>
                  <a:pt x="276234" y="181526"/>
                </a:lnTo>
                <a:lnTo>
                  <a:pt x="256105" y="219388"/>
                </a:lnTo>
                <a:lnTo>
                  <a:pt x="225417" y="249241"/>
                </a:lnTo>
                <a:lnTo>
                  <a:pt x="186513" y="268815"/>
                </a:lnTo>
                <a:lnTo>
                  <a:pt x="141731" y="275844"/>
                </a:lnTo>
                <a:lnTo>
                  <a:pt x="96950" y="268815"/>
                </a:lnTo>
                <a:lnTo>
                  <a:pt x="58046" y="249241"/>
                </a:lnTo>
                <a:lnTo>
                  <a:pt x="27358" y="219388"/>
                </a:lnTo>
                <a:lnTo>
                  <a:pt x="7229" y="181526"/>
                </a:lnTo>
                <a:lnTo>
                  <a:pt x="0" y="137921"/>
                </a:lnTo>
                <a:close/>
              </a:path>
            </a:pathLst>
          </a:custGeom>
          <a:ln w="6096">
            <a:solidFill>
              <a:srgbClr val="FFFFFF"/>
            </a:solidFill>
          </a:ln>
        </p:spPr>
        <p:txBody>
          <a:bodyPr wrap="square" lIns="0" tIns="0" rIns="0" bIns="0" rtlCol="0"/>
          <a:lstStyle/>
          <a:p>
            <a:endParaRPr/>
          </a:p>
        </p:txBody>
      </p:sp>
      <p:sp>
        <p:nvSpPr>
          <p:cNvPr id="154" name="object 154"/>
          <p:cNvSpPr/>
          <p:nvPr/>
        </p:nvSpPr>
        <p:spPr>
          <a:xfrm>
            <a:off x="3020567" y="4469841"/>
            <a:ext cx="391629" cy="384098"/>
          </a:xfrm>
          <a:prstGeom prst="rect">
            <a:avLst/>
          </a:prstGeom>
          <a:blipFill>
            <a:blip r:embed="rId9" cstate="print"/>
            <a:stretch>
              <a:fillRect/>
            </a:stretch>
          </a:blipFill>
        </p:spPr>
        <p:txBody>
          <a:bodyPr wrap="square" lIns="0" tIns="0" rIns="0" bIns="0" rtlCol="0"/>
          <a:lstStyle/>
          <a:p>
            <a:endParaRPr/>
          </a:p>
        </p:txBody>
      </p:sp>
      <p:sp>
        <p:nvSpPr>
          <p:cNvPr id="156" name="object 156"/>
          <p:cNvSpPr/>
          <p:nvPr/>
        </p:nvSpPr>
        <p:spPr>
          <a:xfrm>
            <a:off x="3049523" y="4498847"/>
            <a:ext cx="283845" cy="276225"/>
          </a:xfrm>
          <a:custGeom>
            <a:avLst/>
            <a:gdLst/>
            <a:ahLst/>
            <a:cxnLst/>
            <a:rect l="l" t="t" r="r" b="b"/>
            <a:pathLst>
              <a:path w="283845" h="276225">
                <a:moveTo>
                  <a:pt x="141731" y="0"/>
                </a:moveTo>
                <a:lnTo>
                  <a:pt x="96950" y="7028"/>
                </a:lnTo>
                <a:lnTo>
                  <a:pt x="58046" y="26602"/>
                </a:lnTo>
                <a:lnTo>
                  <a:pt x="27358" y="56455"/>
                </a:lnTo>
                <a:lnTo>
                  <a:pt x="7229" y="94317"/>
                </a:lnTo>
                <a:lnTo>
                  <a:pt x="0" y="137921"/>
                </a:lnTo>
                <a:lnTo>
                  <a:pt x="7229" y="181526"/>
                </a:lnTo>
                <a:lnTo>
                  <a:pt x="27358" y="219388"/>
                </a:lnTo>
                <a:lnTo>
                  <a:pt x="58046" y="249241"/>
                </a:lnTo>
                <a:lnTo>
                  <a:pt x="96950" y="268815"/>
                </a:lnTo>
                <a:lnTo>
                  <a:pt x="141731" y="275844"/>
                </a:lnTo>
                <a:lnTo>
                  <a:pt x="186513" y="268815"/>
                </a:lnTo>
                <a:lnTo>
                  <a:pt x="225417" y="249241"/>
                </a:lnTo>
                <a:lnTo>
                  <a:pt x="256105" y="219388"/>
                </a:lnTo>
                <a:lnTo>
                  <a:pt x="276234" y="181526"/>
                </a:lnTo>
                <a:lnTo>
                  <a:pt x="283463" y="137921"/>
                </a:lnTo>
                <a:lnTo>
                  <a:pt x="276234" y="94317"/>
                </a:lnTo>
                <a:lnTo>
                  <a:pt x="256105" y="56455"/>
                </a:lnTo>
                <a:lnTo>
                  <a:pt x="225417" y="26602"/>
                </a:lnTo>
                <a:lnTo>
                  <a:pt x="186513" y="7028"/>
                </a:lnTo>
                <a:lnTo>
                  <a:pt x="141731" y="0"/>
                </a:lnTo>
                <a:close/>
              </a:path>
            </a:pathLst>
          </a:custGeom>
          <a:solidFill>
            <a:srgbClr val="001F5F"/>
          </a:solidFill>
        </p:spPr>
        <p:txBody>
          <a:bodyPr wrap="square" lIns="0" tIns="0" rIns="0" bIns="0" rtlCol="0"/>
          <a:lstStyle/>
          <a:p>
            <a:endParaRPr/>
          </a:p>
        </p:txBody>
      </p:sp>
      <p:sp>
        <p:nvSpPr>
          <p:cNvPr id="157" name="object 157"/>
          <p:cNvSpPr/>
          <p:nvPr/>
        </p:nvSpPr>
        <p:spPr>
          <a:xfrm>
            <a:off x="3049523" y="4498847"/>
            <a:ext cx="283845" cy="276225"/>
          </a:xfrm>
          <a:custGeom>
            <a:avLst/>
            <a:gdLst/>
            <a:ahLst/>
            <a:cxnLst/>
            <a:rect l="l" t="t" r="r" b="b"/>
            <a:pathLst>
              <a:path w="283845" h="276225">
                <a:moveTo>
                  <a:pt x="0" y="137921"/>
                </a:moveTo>
                <a:lnTo>
                  <a:pt x="7229" y="94317"/>
                </a:lnTo>
                <a:lnTo>
                  <a:pt x="27358" y="56455"/>
                </a:lnTo>
                <a:lnTo>
                  <a:pt x="58046" y="26602"/>
                </a:lnTo>
                <a:lnTo>
                  <a:pt x="96950" y="7028"/>
                </a:lnTo>
                <a:lnTo>
                  <a:pt x="141731" y="0"/>
                </a:lnTo>
                <a:lnTo>
                  <a:pt x="186513" y="7028"/>
                </a:lnTo>
                <a:lnTo>
                  <a:pt x="225417" y="26602"/>
                </a:lnTo>
                <a:lnTo>
                  <a:pt x="256105" y="56455"/>
                </a:lnTo>
                <a:lnTo>
                  <a:pt x="276234" y="94317"/>
                </a:lnTo>
                <a:lnTo>
                  <a:pt x="283463" y="137921"/>
                </a:lnTo>
                <a:lnTo>
                  <a:pt x="276234" y="181526"/>
                </a:lnTo>
                <a:lnTo>
                  <a:pt x="256105" y="219388"/>
                </a:lnTo>
                <a:lnTo>
                  <a:pt x="225417" y="249241"/>
                </a:lnTo>
                <a:lnTo>
                  <a:pt x="186513" y="268815"/>
                </a:lnTo>
                <a:lnTo>
                  <a:pt x="141731" y="275844"/>
                </a:lnTo>
                <a:lnTo>
                  <a:pt x="96950" y="268815"/>
                </a:lnTo>
                <a:lnTo>
                  <a:pt x="58046" y="249241"/>
                </a:lnTo>
                <a:lnTo>
                  <a:pt x="27358" y="219388"/>
                </a:lnTo>
                <a:lnTo>
                  <a:pt x="7229" y="181526"/>
                </a:lnTo>
                <a:lnTo>
                  <a:pt x="0" y="137921"/>
                </a:lnTo>
                <a:close/>
              </a:path>
            </a:pathLst>
          </a:custGeom>
          <a:ln w="6096">
            <a:solidFill>
              <a:srgbClr val="FFFFFF"/>
            </a:solidFill>
          </a:ln>
        </p:spPr>
        <p:txBody>
          <a:bodyPr wrap="square" lIns="0" tIns="0" rIns="0" bIns="0" rtlCol="0"/>
          <a:lstStyle/>
          <a:p>
            <a:endParaRPr/>
          </a:p>
        </p:txBody>
      </p:sp>
      <p:sp>
        <p:nvSpPr>
          <p:cNvPr id="161" name="object 161"/>
          <p:cNvSpPr txBox="1">
            <a:spLocks noGrp="1"/>
          </p:cNvSpPr>
          <p:nvPr>
            <p:ph type="sldNum" sz="quarter" idx="7"/>
          </p:nvPr>
        </p:nvSpPr>
        <p:spPr>
          <a:xfrm>
            <a:off x="8778240" y="6377940"/>
            <a:ext cx="2804160" cy="276999"/>
          </a:xfrm>
          <a:prstGeom prst="rect">
            <a:avLst/>
          </a:prstGeom>
        </p:spPr>
        <p:txBody>
          <a:bodyPr vert="horz" wrap="square" lIns="0" tIns="0" rIns="0" bIns="0" rtlCol="0">
            <a:spAutoFit/>
          </a:bodyPr>
          <a:lstStyle/>
          <a:p>
            <a:pPr marL="25400">
              <a:lnSpc>
                <a:spcPct val="100000"/>
              </a:lnSpc>
            </a:pPr>
            <a:fld id="{81D60167-4931-47E6-BA6A-407CBD079E47}" type="slidenum">
              <a:rPr spc="-5" dirty="0"/>
              <a:t>14</a:t>
            </a:fld>
            <a:endParaRPr spc="-5" dirty="0"/>
          </a:p>
        </p:txBody>
      </p:sp>
      <p:sp>
        <p:nvSpPr>
          <p:cNvPr id="163" name="object 156">
            <a:extLst>
              <a:ext uri="{FF2B5EF4-FFF2-40B4-BE49-F238E27FC236}">
                <a16:creationId xmlns:a16="http://schemas.microsoft.com/office/drawing/2014/main" id="{FADDBC75-278A-0E4D-BEC3-EEB162D1CB47}"/>
              </a:ext>
            </a:extLst>
          </p:cNvPr>
          <p:cNvSpPr/>
          <p:nvPr/>
        </p:nvSpPr>
        <p:spPr>
          <a:xfrm>
            <a:off x="3042791" y="2592743"/>
            <a:ext cx="283845" cy="276225"/>
          </a:xfrm>
          <a:custGeom>
            <a:avLst/>
            <a:gdLst/>
            <a:ahLst/>
            <a:cxnLst/>
            <a:rect l="l" t="t" r="r" b="b"/>
            <a:pathLst>
              <a:path w="283845" h="276225">
                <a:moveTo>
                  <a:pt x="141731" y="0"/>
                </a:moveTo>
                <a:lnTo>
                  <a:pt x="96950" y="7028"/>
                </a:lnTo>
                <a:lnTo>
                  <a:pt x="58046" y="26602"/>
                </a:lnTo>
                <a:lnTo>
                  <a:pt x="27358" y="56455"/>
                </a:lnTo>
                <a:lnTo>
                  <a:pt x="7229" y="94317"/>
                </a:lnTo>
                <a:lnTo>
                  <a:pt x="0" y="137921"/>
                </a:lnTo>
                <a:lnTo>
                  <a:pt x="7229" y="181526"/>
                </a:lnTo>
                <a:lnTo>
                  <a:pt x="27358" y="219388"/>
                </a:lnTo>
                <a:lnTo>
                  <a:pt x="58046" y="249241"/>
                </a:lnTo>
                <a:lnTo>
                  <a:pt x="96950" y="268815"/>
                </a:lnTo>
                <a:lnTo>
                  <a:pt x="141731" y="275844"/>
                </a:lnTo>
                <a:lnTo>
                  <a:pt x="186513" y="268815"/>
                </a:lnTo>
                <a:lnTo>
                  <a:pt x="225417" y="249241"/>
                </a:lnTo>
                <a:lnTo>
                  <a:pt x="256105" y="219388"/>
                </a:lnTo>
                <a:lnTo>
                  <a:pt x="276234" y="181526"/>
                </a:lnTo>
                <a:lnTo>
                  <a:pt x="283463" y="137921"/>
                </a:lnTo>
                <a:lnTo>
                  <a:pt x="276234" y="94317"/>
                </a:lnTo>
                <a:lnTo>
                  <a:pt x="256105" y="56455"/>
                </a:lnTo>
                <a:lnTo>
                  <a:pt x="225417" y="26602"/>
                </a:lnTo>
                <a:lnTo>
                  <a:pt x="186513" y="7028"/>
                </a:lnTo>
                <a:lnTo>
                  <a:pt x="141731" y="0"/>
                </a:lnTo>
                <a:close/>
              </a:path>
            </a:pathLst>
          </a:custGeom>
          <a:solidFill>
            <a:srgbClr val="001F5F"/>
          </a:solidFill>
        </p:spPr>
        <p:txBody>
          <a:bodyPr wrap="square" lIns="0" tIns="0" rIns="0" bIns="0" rtlCol="0"/>
          <a:lstStyle/>
          <a:p>
            <a:endParaRPr/>
          </a:p>
        </p:txBody>
      </p:sp>
      <p:sp>
        <p:nvSpPr>
          <p:cNvPr id="164" name="object 156">
            <a:extLst>
              <a:ext uri="{FF2B5EF4-FFF2-40B4-BE49-F238E27FC236}">
                <a16:creationId xmlns:a16="http://schemas.microsoft.com/office/drawing/2014/main" id="{4B75ABC6-F5C2-9F41-B76D-DBA02780BBC1}"/>
              </a:ext>
            </a:extLst>
          </p:cNvPr>
          <p:cNvSpPr/>
          <p:nvPr/>
        </p:nvSpPr>
        <p:spPr>
          <a:xfrm>
            <a:off x="5348288" y="2619176"/>
            <a:ext cx="283845" cy="276225"/>
          </a:xfrm>
          <a:custGeom>
            <a:avLst/>
            <a:gdLst/>
            <a:ahLst/>
            <a:cxnLst/>
            <a:rect l="l" t="t" r="r" b="b"/>
            <a:pathLst>
              <a:path w="283845" h="276225">
                <a:moveTo>
                  <a:pt x="141731" y="0"/>
                </a:moveTo>
                <a:lnTo>
                  <a:pt x="96950" y="7028"/>
                </a:lnTo>
                <a:lnTo>
                  <a:pt x="58046" y="26602"/>
                </a:lnTo>
                <a:lnTo>
                  <a:pt x="27358" y="56455"/>
                </a:lnTo>
                <a:lnTo>
                  <a:pt x="7229" y="94317"/>
                </a:lnTo>
                <a:lnTo>
                  <a:pt x="0" y="137921"/>
                </a:lnTo>
                <a:lnTo>
                  <a:pt x="7229" y="181526"/>
                </a:lnTo>
                <a:lnTo>
                  <a:pt x="27358" y="219388"/>
                </a:lnTo>
                <a:lnTo>
                  <a:pt x="58046" y="249241"/>
                </a:lnTo>
                <a:lnTo>
                  <a:pt x="96950" y="268815"/>
                </a:lnTo>
                <a:lnTo>
                  <a:pt x="141731" y="275844"/>
                </a:lnTo>
                <a:lnTo>
                  <a:pt x="186513" y="268815"/>
                </a:lnTo>
                <a:lnTo>
                  <a:pt x="225417" y="249241"/>
                </a:lnTo>
                <a:lnTo>
                  <a:pt x="256105" y="219388"/>
                </a:lnTo>
                <a:lnTo>
                  <a:pt x="276234" y="181526"/>
                </a:lnTo>
                <a:lnTo>
                  <a:pt x="283463" y="137921"/>
                </a:lnTo>
                <a:lnTo>
                  <a:pt x="276234" y="94317"/>
                </a:lnTo>
                <a:lnTo>
                  <a:pt x="256105" y="56455"/>
                </a:lnTo>
                <a:lnTo>
                  <a:pt x="225417" y="26602"/>
                </a:lnTo>
                <a:lnTo>
                  <a:pt x="186513" y="7028"/>
                </a:lnTo>
                <a:lnTo>
                  <a:pt x="141731" y="0"/>
                </a:lnTo>
                <a:close/>
              </a:path>
            </a:pathLst>
          </a:custGeom>
          <a:solidFill>
            <a:srgbClr val="001F5F"/>
          </a:solidFill>
        </p:spPr>
        <p:txBody>
          <a:bodyPr wrap="square" lIns="0" tIns="0" rIns="0" bIns="0" rtlCol="0"/>
          <a:lstStyle/>
          <a:p>
            <a:endParaRPr/>
          </a:p>
        </p:txBody>
      </p:sp>
      <p:sp>
        <p:nvSpPr>
          <p:cNvPr id="165" name="object 156">
            <a:extLst>
              <a:ext uri="{FF2B5EF4-FFF2-40B4-BE49-F238E27FC236}">
                <a16:creationId xmlns:a16="http://schemas.microsoft.com/office/drawing/2014/main" id="{6ECA64A6-14D8-E947-8E9F-AFBB3006A217}"/>
              </a:ext>
            </a:extLst>
          </p:cNvPr>
          <p:cNvSpPr/>
          <p:nvPr/>
        </p:nvSpPr>
        <p:spPr>
          <a:xfrm>
            <a:off x="7638287" y="2606610"/>
            <a:ext cx="283845" cy="276225"/>
          </a:xfrm>
          <a:custGeom>
            <a:avLst/>
            <a:gdLst/>
            <a:ahLst/>
            <a:cxnLst/>
            <a:rect l="l" t="t" r="r" b="b"/>
            <a:pathLst>
              <a:path w="283845" h="276225">
                <a:moveTo>
                  <a:pt x="141731" y="0"/>
                </a:moveTo>
                <a:lnTo>
                  <a:pt x="96950" y="7028"/>
                </a:lnTo>
                <a:lnTo>
                  <a:pt x="58046" y="26602"/>
                </a:lnTo>
                <a:lnTo>
                  <a:pt x="27358" y="56455"/>
                </a:lnTo>
                <a:lnTo>
                  <a:pt x="7229" y="94317"/>
                </a:lnTo>
                <a:lnTo>
                  <a:pt x="0" y="137921"/>
                </a:lnTo>
                <a:lnTo>
                  <a:pt x="7229" y="181526"/>
                </a:lnTo>
                <a:lnTo>
                  <a:pt x="27358" y="219388"/>
                </a:lnTo>
                <a:lnTo>
                  <a:pt x="58046" y="249241"/>
                </a:lnTo>
                <a:lnTo>
                  <a:pt x="96950" y="268815"/>
                </a:lnTo>
                <a:lnTo>
                  <a:pt x="141731" y="275844"/>
                </a:lnTo>
                <a:lnTo>
                  <a:pt x="186513" y="268815"/>
                </a:lnTo>
                <a:lnTo>
                  <a:pt x="225417" y="249241"/>
                </a:lnTo>
                <a:lnTo>
                  <a:pt x="256105" y="219388"/>
                </a:lnTo>
                <a:lnTo>
                  <a:pt x="276234" y="181526"/>
                </a:lnTo>
                <a:lnTo>
                  <a:pt x="283463" y="137921"/>
                </a:lnTo>
                <a:lnTo>
                  <a:pt x="276234" y="94317"/>
                </a:lnTo>
                <a:lnTo>
                  <a:pt x="256105" y="56455"/>
                </a:lnTo>
                <a:lnTo>
                  <a:pt x="225417" y="26602"/>
                </a:lnTo>
                <a:lnTo>
                  <a:pt x="186513" y="7028"/>
                </a:lnTo>
                <a:lnTo>
                  <a:pt x="141731" y="0"/>
                </a:lnTo>
                <a:close/>
              </a:path>
            </a:pathLst>
          </a:custGeom>
          <a:solidFill>
            <a:srgbClr val="001F5F"/>
          </a:solidFill>
        </p:spPr>
        <p:txBody>
          <a:bodyPr wrap="square" lIns="0" tIns="0" rIns="0" bIns="0" rtlCol="0"/>
          <a:lstStyle/>
          <a:p>
            <a:endParaRPr/>
          </a:p>
        </p:txBody>
      </p:sp>
      <p:sp>
        <p:nvSpPr>
          <p:cNvPr id="166" name="object 156">
            <a:extLst>
              <a:ext uri="{FF2B5EF4-FFF2-40B4-BE49-F238E27FC236}">
                <a16:creationId xmlns:a16="http://schemas.microsoft.com/office/drawing/2014/main" id="{CD3198E6-2094-B74E-B615-FE60227E5F19}"/>
              </a:ext>
            </a:extLst>
          </p:cNvPr>
          <p:cNvSpPr/>
          <p:nvPr/>
        </p:nvSpPr>
        <p:spPr>
          <a:xfrm>
            <a:off x="9928286" y="2606611"/>
            <a:ext cx="283845" cy="276225"/>
          </a:xfrm>
          <a:custGeom>
            <a:avLst/>
            <a:gdLst/>
            <a:ahLst/>
            <a:cxnLst/>
            <a:rect l="l" t="t" r="r" b="b"/>
            <a:pathLst>
              <a:path w="283845" h="276225">
                <a:moveTo>
                  <a:pt x="141731" y="0"/>
                </a:moveTo>
                <a:lnTo>
                  <a:pt x="96950" y="7028"/>
                </a:lnTo>
                <a:lnTo>
                  <a:pt x="58046" y="26602"/>
                </a:lnTo>
                <a:lnTo>
                  <a:pt x="27358" y="56455"/>
                </a:lnTo>
                <a:lnTo>
                  <a:pt x="7229" y="94317"/>
                </a:lnTo>
                <a:lnTo>
                  <a:pt x="0" y="137921"/>
                </a:lnTo>
                <a:lnTo>
                  <a:pt x="7229" y="181526"/>
                </a:lnTo>
                <a:lnTo>
                  <a:pt x="27358" y="219388"/>
                </a:lnTo>
                <a:lnTo>
                  <a:pt x="58046" y="249241"/>
                </a:lnTo>
                <a:lnTo>
                  <a:pt x="96950" y="268815"/>
                </a:lnTo>
                <a:lnTo>
                  <a:pt x="141731" y="275844"/>
                </a:lnTo>
                <a:lnTo>
                  <a:pt x="186513" y="268815"/>
                </a:lnTo>
                <a:lnTo>
                  <a:pt x="225417" y="249241"/>
                </a:lnTo>
                <a:lnTo>
                  <a:pt x="256105" y="219388"/>
                </a:lnTo>
                <a:lnTo>
                  <a:pt x="276234" y="181526"/>
                </a:lnTo>
                <a:lnTo>
                  <a:pt x="283463" y="137921"/>
                </a:lnTo>
                <a:lnTo>
                  <a:pt x="276234" y="94317"/>
                </a:lnTo>
                <a:lnTo>
                  <a:pt x="256105" y="56455"/>
                </a:lnTo>
                <a:lnTo>
                  <a:pt x="225417" y="26602"/>
                </a:lnTo>
                <a:lnTo>
                  <a:pt x="186513" y="7028"/>
                </a:lnTo>
                <a:lnTo>
                  <a:pt x="141731" y="0"/>
                </a:lnTo>
                <a:close/>
              </a:path>
            </a:pathLst>
          </a:custGeom>
          <a:solidFill>
            <a:srgbClr val="001F5F"/>
          </a:solidFill>
        </p:spPr>
        <p:txBody>
          <a:bodyPr wrap="square" lIns="0" tIns="0" rIns="0" bIns="0" rtlCol="0"/>
          <a:lstStyle/>
          <a:p>
            <a:endParaRPr/>
          </a:p>
        </p:txBody>
      </p:sp>
    </p:spTree>
    <p:extLst>
      <p:ext uri="{BB962C8B-B14F-4D97-AF65-F5344CB8AC3E}">
        <p14:creationId xmlns:p14="http://schemas.microsoft.com/office/powerpoint/2010/main" val="2931752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EB3FDE0-5D8A-1F47-A9B8-2D0F9D212FCF}"/>
              </a:ext>
            </a:extLst>
          </p:cNvPr>
          <p:cNvSpPr txBox="1"/>
          <p:nvPr/>
        </p:nvSpPr>
        <p:spPr>
          <a:xfrm>
            <a:off x="6232167" y="1878109"/>
            <a:ext cx="5463446" cy="3201507"/>
          </a:xfrm>
          <a:prstGeom prst="roundRect">
            <a:avLst>
              <a:gd name="adj" fmla="val 9456"/>
            </a:avLst>
          </a:prstGeom>
          <a:solidFill>
            <a:schemeClr val="accent2">
              <a:lumMod val="20000"/>
              <a:lumOff val="80000"/>
            </a:schemeClr>
          </a:solidFill>
          <a:ln>
            <a:noFill/>
          </a:ln>
        </p:spPr>
        <p:txBody>
          <a:bodyPr wrap="square" rtlCol="0">
            <a:no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endParaRPr>
          </a:p>
        </p:txBody>
      </p:sp>
      <p:sp>
        <p:nvSpPr>
          <p:cNvPr id="5" name="Title 4">
            <a:extLst>
              <a:ext uri="{FF2B5EF4-FFF2-40B4-BE49-F238E27FC236}">
                <a16:creationId xmlns:a16="http://schemas.microsoft.com/office/drawing/2014/main" id="{709CE6C9-9023-E14D-8366-B7142CA48F02}"/>
              </a:ext>
            </a:extLst>
          </p:cNvPr>
          <p:cNvSpPr>
            <a:spLocks noGrp="1"/>
          </p:cNvSpPr>
          <p:nvPr>
            <p:ph type="title"/>
          </p:nvPr>
        </p:nvSpPr>
        <p:spPr>
          <a:xfrm>
            <a:off x="390355" y="1321904"/>
            <a:ext cx="2322529" cy="674011"/>
          </a:xfrm>
        </p:spPr>
        <p:txBody>
          <a:bodyPr>
            <a:noAutofit/>
          </a:bodyPr>
          <a:lstStyle/>
          <a:p>
            <a:pPr algn="r"/>
            <a:r>
              <a:rPr lang="id-ID" sz="2400" b="1" dirty="0">
                <a:latin typeface="Avenir Black" panose="02000503020000020003" pitchFamily="2" charset="0"/>
              </a:rPr>
              <a:t>Pendidikan Anak Usia Dini</a:t>
            </a:r>
            <a:endParaRPr lang="en-GB" sz="2400" b="1" dirty="0">
              <a:latin typeface="Avenir Black" panose="02000503020000020003" pitchFamily="2" charset="0"/>
            </a:endParaRPr>
          </a:p>
        </p:txBody>
      </p:sp>
      <p:sp>
        <p:nvSpPr>
          <p:cNvPr id="6" name="Content Placeholder 5">
            <a:extLst>
              <a:ext uri="{FF2B5EF4-FFF2-40B4-BE49-F238E27FC236}">
                <a16:creationId xmlns:a16="http://schemas.microsoft.com/office/drawing/2014/main" id="{59184196-D4AE-5F4E-A4C6-E9A0E48F1B4A}"/>
              </a:ext>
            </a:extLst>
          </p:cNvPr>
          <p:cNvSpPr>
            <a:spLocks noGrp="1"/>
          </p:cNvSpPr>
          <p:nvPr>
            <p:ph idx="1"/>
          </p:nvPr>
        </p:nvSpPr>
        <p:spPr>
          <a:xfrm>
            <a:off x="404421" y="3350204"/>
            <a:ext cx="5472845" cy="2828660"/>
          </a:xfrm>
        </p:spPr>
        <p:txBody>
          <a:bodyPr anchor="t">
            <a:normAutofit fontScale="85000" lnSpcReduction="10000"/>
          </a:bodyPr>
          <a:lstStyle/>
          <a:p>
            <a:pPr marL="0" indent="0">
              <a:lnSpc>
                <a:spcPct val="140000"/>
              </a:lnSpc>
              <a:spcBef>
                <a:spcPts val="0"/>
              </a:spcBef>
              <a:buNone/>
            </a:pPr>
            <a:r>
              <a:rPr lang="en-GB" sz="1800" dirty="0" err="1">
                <a:latin typeface="Avenir Medium" panose="02000503020000020003" pitchFamily="2" charset="0"/>
              </a:rPr>
              <a:t>Rasional</a:t>
            </a:r>
            <a:r>
              <a:rPr lang="en-GB" sz="1800" dirty="0">
                <a:latin typeface="Avenir Medium" panose="02000503020000020003" pitchFamily="2" charset="0"/>
              </a:rPr>
              <a:t>:</a:t>
            </a:r>
          </a:p>
          <a:p>
            <a:pPr marL="0" indent="0">
              <a:lnSpc>
                <a:spcPct val="140000"/>
              </a:lnSpc>
              <a:spcBef>
                <a:spcPts val="0"/>
              </a:spcBef>
              <a:buNone/>
            </a:pPr>
            <a:r>
              <a:rPr lang="en-GB" sz="1800" dirty="0" err="1">
                <a:latin typeface="Avenir Medium" panose="02000503020000020003" pitchFamily="2" charset="0"/>
              </a:rPr>
              <a:t>Sumber</a:t>
            </a:r>
            <a:r>
              <a:rPr lang="en-GB" sz="1800" dirty="0">
                <a:latin typeface="Avenir Medium" panose="02000503020000020003" pitchFamily="2" charset="0"/>
              </a:rPr>
              <a:t> </a:t>
            </a:r>
            <a:r>
              <a:rPr lang="en-GB" sz="1800" dirty="0" err="1">
                <a:latin typeface="Avenir Medium" panose="02000503020000020003" pitchFamily="2" charset="0"/>
              </a:rPr>
              <a:t>daya</a:t>
            </a:r>
            <a:r>
              <a:rPr lang="en-GB" sz="1800" dirty="0">
                <a:latin typeface="Avenir Medium" panose="02000503020000020003" pitchFamily="2" charset="0"/>
              </a:rPr>
              <a:t> </a:t>
            </a:r>
            <a:r>
              <a:rPr lang="en-GB" sz="1800" b="0" dirty="0">
                <a:latin typeface="Avenir Medium" panose="02000503020000020003" pitchFamily="2" charset="0"/>
              </a:rPr>
              <a:t>(</a:t>
            </a:r>
            <a:r>
              <a:rPr lang="en-GB" sz="1800" b="0" dirty="0" err="1">
                <a:latin typeface="Avenir Medium" panose="02000503020000020003" pitchFamily="2" charset="0"/>
              </a:rPr>
              <a:t>kapasitas</a:t>
            </a:r>
            <a:r>
              <a:rPr lang="en-GB" sz="1800" b="0" dirty="0">
                <a:latin typeface="Avenir Medium" panose="02000503020000020003" pitchFamily="2" charset="0"/>
              </a:rPr>
              <a:t> dan </a:t>
            </a:r>
            <a:r>
              <a:rPr lang="en-GB" sz="1800" b="0" dirty="0" err="1">
                <a:latin typeface="Avenir Medium" panose="02000503020000020003" pitchFamily="2" charset="0"/>
              </a:rPr>
              <a:t>anggaran</a:t>
            </a:r>
            <a:r>
              <a:rPr lang="en-GB" sz="1800" b="0" dirty="0">
                <a:latin typeface="Avenir Medium" panose="02000503020000020003" pitchFamily="2" charset="0"/>
              </a:rPr>
              <a:t>) PAUD yang </a:t>
            </a:r>
            <a:r>
              <a:rPr lang="en-GB" sz="1800" b="0" dirty="0" err="1">
                <a:latin typeface="Avenir Medium" panose="02000503020000020003" pitchFamily="2" charset="0"/>
              </a:rPr>
              <a:t>terbatas</a:t>
            </a:r>
            <a:r>
              <a:rPr lang="en-GB" sz="1800" b="0" dirty="0">
                <a:latin typeface="Avenir Medium" panose="02000503020000020003" pitchFamily="2" charset="0"/>
              </a:rPr>
              <a:t> </a:t>
            </a:r>
            <a:r>
              <a:rPr lang="en-GB" sz="1800" b="0" dirty="0" err="1">
                <a:latin typeface="Avenir Medium" panose="02000503020000020003" pitchFamily="2" charset="0"/>
              </a:rPr>
              <a:t>perlu</a:t>
            </a:r>
            <a:r>
              <a:rPr lang="en-GB" sz="1800" b="0" dirty="0">
                <a:latin typeface="Avenir Medium" panose="02000503020000020003" pitchFamily="2" charset="0"/>
              </a:rPr>
              <a:t> </a:t>
            </a:r>
            <a:r>
              <a:rPr lang="en-GB" sz="1800" b="0" dirty="0" err="1">
                <a:latin typeface="Avenir Medium" panose="02000503020000020003" pitchFamily="2" charset="0"/>
              </a:rPr>
              <a:t>digunakan</a:t>
            </a:r>
            <a:r>
              <a:rPr lang="en-GB" sz="1800" b="0" dirty="0">
                <a:latin typeface="Avenir Medium" panose="02000503020000020003" pitchFamily="2" charset="0"/>
              </a:rPr>
              <a:t> </a:t>
            </a:r>
            <a:r>
              <a:rPr lang="en-GB" sz="1800" b="0" dirty="0" err="1">
                <a:latin typeface="Avenir Medium" panose="02000503020000020003" pitchFamily="2" charset="0"/>
              </a:rPr>
              <a:t>secara</a:t>
            </a:r>
            <a:r>
              <a:rPr lang="en-GB" sz="1800" b="0" dirty="0">
                <a:latin typeface="Avenir Medium" panose="02000503020000020003" pitchFamily="2" charset="0"/>
              </a:rPr>
              <a:t> </a:t>
            </a:r>
            <a:r>
              <a:rPr lang="en-GB" sz="1800" b="0" dirty="0" err="1">
                <a:latin typeface="Avenir Medium" panose="02000503020000020003" pitchFamily="2" charset="0"/>
              </a:rPr>
              <a:t>efektif</a:t>
            </a:r>
            <a:r>
              <a:rPr lang="en-GB" sz="1800" b="0" dirty="0">
                <a:latin typeface="Avenir Medium" panose="02000503020000020003" pitchFamily="2" charset="0"/>
              </a:rPr>
              <a:t>. </a:t>
            </a:r>
            <a:r>
              <a:rPr lang="en-GB" sz="1800" b="0" dirty="0" err="1">
                <a:latin typeface="Avenir Medium" panose="02000503020000020003" pitchFamily="2" charset="0"/>
              </a:rPr>
              <a:t>Untuk</a:t>
            </a:r>
            <a:r>
              <a:rPr lang="en-GB" sz="1800" b="0" dirty="0">
                <a:latin typeface="Avenir Medium" panose="02000503020000020003" pitchFamily="2" charset="0"/>
              </a:rPr>
              <a:t> </a:t>
            </a:r>
            <a:r>
              <a:rPr lang="en-GB" sz="1800" b="0" dirty="0" err="1">
                <a:latin typeface="Avenir Medium" panose="02000503020000020003" pitchFamily="2" charset="0"/>
              </a:rPr>
              <a:t>itu</a:t>
            </a:r>
            <a:r>
              <a:rPr lang="en-GB" sz="1800" b="0" dirty="0">
                <a:latin typeface="Avenir Medium" panose="02000503020000020003" pitchFamily="2" charset="0"/>
              </a:rPr>
              <a:t> </a:t>
            </a:r>
            <a:r>
              <a:rPr lang="en-GB" sz="1800" b="0" dirty="0" err="1">
                <a:latin typeface="Avenir Medium" panose="02000503020000020003" pitchFamily="2" charset="0"/>
              </a:rPr>
              <a:t>perlu</a:t>
            </a:r>
            <a:r>
              <a:rPr lang="en-GB" sz="1800" b="0" dirty="0">
                <a:latin typeface="Avenir Medium" panose="02000503020000020003" pitchFamily="2" charset="0"/>
              </a:rPr>
              <a:t> </a:t>
            </a:r>
            <a:r>
              <a:rPr lang="en-GB" sz="1800" b="0" dirty="0" err="1">
                <a:latin typeface="Avenir Medium" panose="02000503020000020003" pitchFamily="2" charset="0"/>
              </a:rPr>
              <a:t>langkah</a:t>
            </a:r>
            <a:r>
              <a:rPr lang="en-GB" sz="1800" b="0" dirty="0">
                <a:latin typeface="Avenir Medium" panose="02000503020000020003" pitchFamily="2" charset="0"/>
              </a:rPr>
              <a:t> </a:t>
            </a:r>
            <a:r>
              <a:rPr lang="en-GB" sz="1800" b="0" dirty="0" err="1">
                <a:latin typeface="Avenir Medium" panose="02000503020000020003" pitchFamily="2" charset="0"/>
              </a:rPr>
              <a:t>taktis</a:t>
            </a:r>
            <a:r>
              <a:rPr lang="en-GB" sz="1800" b="0" dirty="0">
                <a:latin typeface="Avenir Medium" panose="02000503020000020003" pitchFamily="2" charset="0"/>
              </a:rPr>
              <a:t> dan </a:t>
            </a:r>
            <a:r>
              <a:rPr lang="en-GB" sz="1800" b="0" dirty="0" err="1">
                <a:latin typeface="Avenir Medium" panose="02000503020000020003" pitchFamily="2" charset="0"/>
              </a:rPr>
              <a:t>strategis</a:t>
            </a:r>
            <a:r>
              <a:rPr lang="en-GB" sz="1800" b="0" dirty="0">
                <a:latin typeface="Avenir Medium" panose="02000503020000020003" pitchFamily="2" charset="0"/>
              </a:rPr>
              <a:t> </a:t>
            </a:r>
            <a:r>
              <a:rPr lang="en-GB" sz="1800" b="0" dirty="0" err="1">
                <a:latin typeface="Avenir Medium" panose="02000503020000020003" pitchFamily="2" charset="0"/>
              </a:rPr>
              <a:t>dengan</a:t>
            </a:r>
            <a:r>
              <a:rPr lang="en-GB" sz="1800" b="0" dirty="0">
                <a:latin typeface="Avenir Medium" panose="02000503020000020003" pitchFamily="2" charset="0"/>
              </a:rPr>
              <a:t> </a:t>
            </a:r>
            <a:r>
              <a:rPr lang="en-GB" sz="1800" b="0" dirty="0" err="1">
                <a:latin typeface="Avenir Medium" panose="02000503020000020003" pitchFamily="2" charset="0"/>
              </a:rPr>
              <a:t>memprioritaskan</a:t>
            </a:r>
            <a:r>
              <a:rPr lang="en-GB" sz="1800" b="0" dirty="0">
                <a:latin typeface="Avenir Medium" panose="02000503020000020003" pitchFamily="2" charset="0"/>
              </a:rPr>
              <a:t> </a:t>
            </a:r>
            <a:r>
              <a:rPr lang="en-GB" sz="1800" b="0" dirty="0" err="1">
                <a:latin typeface="Avenir Medium" panose="02000503020000020003" pitchFamily="2" charset="0"/>
              </a:rPr>
              <a:t>intervensi</a:t>
            </a:r>
            <a:r>
              <a:rPr lang="en-GB" sz="1800" b="0" dirty="0">
                <a:latin typeface="Avenir Medium" panose="02000503020000020003" pitchFamily="2" charset="0"/>
              </a:rPr>
              <a:t> pada </a:t>
            </a:r>
            <a:r>
              <a:rPr lang="en-GB" sz="1800" dirty="0" err="1">
                <a:latin typeface="Avenir Medium" panose="02000503020000020003" pitchFamily="2" charset="0"/>
              </a:rPr>
              <a:t>kesiapan</a:t>
            </a:r>
            <a:r>
              <a:rPr lang="en-GB" sz="1800" dirty="0">
                <a:latin typeface="Avenir Medium" panose="02000503020000020003" pitchFamily="2" charset="0"/>
              </a:rPr>
              <a:t> </a:t>
            </a:r>
            <a:r>
              <a:rPr lang="en-GB" sz="1800" dirty="0" err="1">
                <a:latin typeface="Avenir Medium" panose="02000503020000020003" pitchFamily="2" charset="0"/>
              </a:rPr>
              <a:t>bersekolah</a:t>
            </a:r>
            <a:r>
              <a:rPr lang="en-GB" sz="1800" dirty="0">
                <a:latin typeface="Avenir Medium" panose="02000503020000020003" pitchFamily="2" charset="0"/>
              </a:rPr>
              <a:t> </a:t>
            </a:r>
            <a:r>
              <a:rPr lang="en-GB" sz="1800" dirty="0" err="1">
                <a:latin typeface="Avenir Medium" panose="02000503020000020003" pitchFamily="2" charset="0"/>
              </a:rPr>
              <a:t>untuk</a:t>
            </a:r>
            <a:r>
              <a:rPr lang="en-GB" sz="1800" dirty="0">
                <a:latin typeface="Avenir Medium" panose="02000503020000020003" pitchFamily="2" charset="0"/>
              </a:rPr>
              <a:t> </a:t>
            </a:r>
            <a:r>
              <a:rPr lang="en-GB" sz="1800" dirty="0" err="1">
                <a:latin typeface="Avenir Medium" panose="02000503020000020003" pitchFamily="2" charset="0"/>
              </a:rPr>
              <a:t>anak</a:t>
            </a:r>
            <a:r>
              <a:rPr lang="en-GB" sz="1800" dirty="0">
                <a:latin typeface="Avenir Medium" panose="02000503020000020003" pitchFamily="2" charset="0"/>
              </a:rPr>
              <a:t> </a:t>
            </a:r>
            <a:r>
              <a:rPr lang="en-GB" sz="1800" dirty="0" err="1">
                <a:latin typeface="Avenir Medium" panose="02000503020000020003" pitchFamily="2" charset="0"/>
              </a:rPr>
              <a:t>usia</a:t>
            </a:r>
            <a:r>
              <a:rPr lang="en-GB" sz="1800" dirty="0">
                <a:latin typeface="Avenir Medium" panose="02000503020000020003" pitchFamily="2" charset="0"/>
              </a:rPr>
              <a:t> 5-6. </a:t>
            </a:r>
            <a:r>
              <a:rPr lang="en-GB" sz="1800" b="0" dirty="0">
                <a:latin typeface="Avenir Medium" panose="02000503020000020003" pitchFamily="2" charset="0"/>
              </a:rPr>
              <a:t>agar </a:t>
            </a:r>
            <a:r>
              <a:rPr lang="en-GB" sz="1800" b="0" dirty="0" err="1">
                <a:latin typeface="Avenir Medium" panose="02000503020000020003" pitchFamily="2" charset="0"/>
              </a:rPr>
              <a:t>mereka</a:t>
            </a:r>
            <a:r>
              <a:rPr lang="en-GB" sz="1800" b="0" dirty="0">
                <a:latin typeface="Avenir Medium" panose="02000503020000020003" pitchFamily="2" charset="0"/>
              </a:rPr>
              <a:t> </a:t>
            </a:r>
            <a:r>
              <a:rPr lang="en-GB" sz="1800" b="0" dirty="0" err="1">
                <a:latin typeface="Avenir Medium" panose="02000503020000020003" pitchFamily="2" charset="0"/>
              </a:rPr>
              <a:t>siap</a:t>
            </a:r>
            <a:r>
              <a:rPr lang="en-GB" sz="1800" b="0" dirty="0">
                <a:latin typeface="Avenir Medium" panose="02000503020000020003" pitchFamily="2" charset="0"/>
              </a:rPr>
              <a:t> </a:t>
            </a:r>
            <a:r>
              <a:rPr lang="en-GB" sz="1800" b="0" dirty="0" err="1">
                <a:latin typeface="Avenir Medium" panose="02000503020000020003" pitchFamily="2" charset="0"/>
              </a:rPr>
              <a:t>secara</a:t>
            </a:r>
            <a:r>
              <a:rPr lang="en-GB" sz="1800" b="0" dirty="0">
                <a:latin typeface="Avenir Medium" panose="02000503020000020003" pitchFamily="2" charset="0"/>
              </a:rPr>
              <a:t> </a:t>
            </a:r>
            <a:r>
              <a:rPr lang="en-GB" sz="1800" b="0" dirty="0" err="1">
                <a:latin typeface="Avenir Medium" panose="02000503020000020003" pitchFamily="2" charset="0"/>
              </a:rPr>
              <a:t>sosial</a:t>
            </a:r>
            <a:r>
              <a:rPr lang="en-GB" sz="1800" b="0" dirty="0">
                <a:latin typeface="Avenir Medium" panose="02000503020000020003" pitchFamily="2" charset="0"/>
              </a:rPr>
              <a:t>, </a:t>
            </a:r>
            <a:r>
              <a:rPr lang="en-GB" sz="1800" b="0" dirty="0" err="1">
                <a:latin typeface="Avenir Medium" panose="02000503020000020003" pitchFamily="2" charset="0"/>
              </a:rPr>
              <a:t>emosional</a:t>
            </a:r>
            <a:r>
              <a:rPr lang="en-GB" sz="1800" b="0" dirty="0">
                <a:latin typeface="Avenir Medium" panose="02000503020000020003" pitchFamily="2" charset="0"/>
              </a:rPr>
              <a:t> dan </a:t>
            </a:r>
            <a:r>
              <a:rPr lang="en-GB" sz="1800" b="0" dirty="0" err="1">
                <a:latin typeface="Avenir Medium" panose="02000503020000020003" pitchFamily="2" charset="0"/>
              </a:rPr>
              <a:t>intelektual</a:t>
            </a:r>
            <a:r>
              <a:rPr lang="en-GB" sz="1800" b="0" dirty="0">
                <a:latin typeface="Avenir Medium" panose="02000503020000020003" pitchFamily="2" charset="0"/>
              </a:rPr>
              <a:t> </a:t>
            </a:r>
            <a:r>
              <a:rPr lang="en-GB" sz="1800" b="0" dirty="0" err="1">
                <a:latin typeface="Avenir Medium" panose="02000503020000020003" pitchFamily="2" charset="0"/>
              </a:rPr>
              <a:t>untuk</a:t>
            </a:r>
            <a:r>
              <a:rPr lang="en-GB" sz="1800" b="0" dirty="0">
                <a:latin typeface="Avenir Medium" panose="02000503020000020003" pitchFamily="2" charset="0"/>
              </a:rPr>
              <a:t> </a:t>
            </a:r>
            <a:r>
              <a:rPr lang="en-GB" sz="1800" b="0" dirty="0" err="1">
                <a:latin typeface="Avenir Medium" panose="02000503020000020003" pitchFamily="2" charset="0"/>
              </a:rPr>
              <a:t>belajar</a:t>
            </a:r>
            <a:r>
              <a:rPr lang="en-GB" sz="1800" b="0" dirty="0">
                <a:latin typeface="Avenir Medium" panose="02000503020000020003" pitchFamily="2" charset="0"/>
              </a:rPr>
              <a:t> di </a:t>
            </a:r>
            <a:r>
              <a:rPr lang="en-GB" sz="1800" b="0" dirty="0" err="1">
                <a:latin typeface="Avenir Medium" panose="02000503020000020003" pitchFamily="2" charset="0"/>
              </a:rPr>
              <a:t>jenjang</a:t>
            </a:r>
            <a:r>
              <a:rPr lang="en-GB" sz="1800" b="0" dirty="0">
                <a:latin typeface="Avenir Medium" panose="02000503020000020003" pitchFamily="2" charset="0"/>
              </a:rPr>
              <a:t> </a:t>
            </a:r>
            <a:r>
              <a:rPr lang="en-GB" sz="1800" b="0" dirty="0" err="1">
                <a:latin typeface="Avenir Medium" panose="02000503020000020003" pitchFamily="2" charset="0"/>
              </a:rPr>
              <a:t>pendidikan</a:t>
            </a:r>
            <a:r>
              <a:rPr lang="en-GB" sz="1800" b="0" dirty="0">
                <a:latin typeface="Avenir Medium" panose="02000503020000020003" pitchFamily="2" charset="0"/>
              </a:rPr>
              <a:t> </a:t>
            </a:r>
            <a:r>
              <a:rPr lang="en-GB" sz="1800" b="0" dirty="0" err="1">
                <a:latin typeface="Avenir Medium" panose="02000503020000020003" pitchFamily="2" charset="0"/>
              </a:rPr>
              <a:t>dasar</a:t>
            </a:r>
            <a:r>
              <a:rPr lang="en-GB" sz="1800" b="0" dirty="0">
                <a:latin typeface="Avenir Medium" panose="02000503020000020003" pitchFamily="2" charset="0"/>
              </a:rPr>
              <a:t>. </a:t>
            </a:r>
            <a:r>
              <a:rPr lang="en-GB" sz="1800" b="0" dirty="0" err="1">
                <a:latin typeface="Avenir Medium" panose="02000503020000020003" pitchFamily="2" charset="0"/>
              </a:rPr>
              <a:t>Upaya</a:t>
            </a:r>
            <a:r>
              <a:rPr lang="en-GB" sz="1800" b="0" dirty="0">
                <a:latin typeface="Avenir Medium" panose="02000503020000020003" pitchFamily="2" charset="0"/>
              </a:rPr>
              <a:t> </a:t>
            </a:r>
            <a:r>
              <a:rPr lang="en-GB" sz="1800" b="0" dirty="0" err="1">
                <a:latin typeface="Avenir Medium" panose="02000503020000020003" pitchFamily="2" charset="0"/>
              </a:rPr>
              <a:t>ini</a:t>
            </a:r>
            <a:r>
              <a:rPr lang="en-GB" sz="1800" b="0" dirty="0">
                <a:latin typeface="Avenir Medium" panose="02000503020000020003" pitchFamily="2" charset="0"/>
              </a:rPr>
              <a:t> </a:t>
            </a:r>
            <a:r>
              <a:rPr lang="en-GB" sz="1800" b="0" dirty="0" err="1">
                <a:latin typeface="Avenir Medium" panose="02000503020000020003" pitchFamily="2" charset="0"/>
              </a:rPr>
              <a:t>diyakini</a:t>
            </a:r>
            <a:r>
              <a:rPr lang="en-GB" sz="1800" b="0" dirty="0">
                <a:latin typeface="Avenir Medium" panose="02000503020000020003" pitchFamily="2" charset="0"/>
              </a:rPr>
              <a:t> </a:t>
            </a:r>
            <a:r>
              <a:rPr lang="en-GB" sz="1800" b="0" dirty="0" err="1">
                <a:latin typeface="Avenir Medium" panose="02000503020000020003" pitchFamily="2" charset="0"/>
              </a:rPr>
              <a:t>akan</a:t>
            </a:r>
            <a:r>
              <a:rPr lang="en-GB" sz="1800" b="0" dirty="0">
                <a:latin typeface="Avenir Medium" panose="02000503020000020003" pitchFamily="2" charset="0"/>
              </a:rPr>
              <a:t> </a:t>
            </a:r>
            <a:r>
              <a:rPr lang="en-GB" sz="1800" b="0" dirty="0" err="1">
                <a:latin typeface="Avenir Medium" panose="02000503020000020003" pitchFamily="2" charset="0"/>
              </a:rPr>
              <a:t>memiliki</a:t>
            </a:r>
            <a:r>
              <a:rPr lang="en-GB" sz="1800" b="0" dirty="0">
                <a:latin typeface="Avenir Medium" panose="02000503020000020003" pitchFamily="2" charset="0"/>
              </a:rPr>
              <a:t> </a:t>
            </a:r>
            <a:r>
              <a:rPr lang="en-GB" sz="1800" b="0" dirty="0" err="1">
                <a:latin typeface="Avenir Medium" panose="02000503020000020003" pitchFamily="2" charset="0"/>
              </a:rPr>
              <a:t>pengimbasan</a:t>
            </a:r>
            <a:r>
              <a:rPr lang="en-GB" sz="1800" b="0" dirty="0">
                <a:latin typeface="Avenir Medium" panose="02000503020000020003" pitchFamily="2" charset="0"/>
              </a:rPr>
              <a:t> pada </a:t>
            </a:r>
            <a:r>
              <a:rPr lang="en-GB" sz="1800" b="0" dirty="0" err="1">
                <a:latin typeface="Avenir Medium" panose="02000503020000020003" pitchFamily="2" charset="0"/>
              </a:rPr>
              <a:t>ekosistem</a:t>
            </a:r>
            <a:r>
              <a:rPr lang="en-GB" sz="1800" b="0" dirty="0">
                <a:latin typeface="Avenir Medium" panose="02000503020000020003" pitchFamily="2" charset="0"/>
              </a:rPr>
              <a:t> </a:t>
            </a:r>
            <a:r>
              <a:rPr lang="en-GB" sz="1800" b="0" dirty="0" err="1">
                <a:latin typeface="Avenir Medium" panose="02000503020000020003" pitchFamily="2" charset="0"/>
              </a:rPr>
              <a:t>penyelenggaraan</a:t>
            </a:r>
            <a:r>
              <a:rPr lang="en-GB" sz="1800" b="0" dirty="0">
                <a:latin typeface="Avenir Medium" panose="02000503020000020003" pitchFamily="2" charset="0"/>
              </a:rPr>
              <a:t> PAUD, </a:t>
            </a:r>
            <a:r>
              <a:rPr lang="en-GB" sz="1800" b="0" dirty="0" err="1">
                <a:latin typeface="Avenir Medium" panose="02000503020000020003" pitchFamily="2" charset="0"/>
              </a:rPr>
              <a:t>serta</a:t>
            </a:r>
            <a:r>
              <a:rPr lang="en-GB" sz="1800" b="0" dirty="0">
                <a:latin typeface="Avenir Medium" panose="02000503020000020003" pitchFamily="2" charset="0"/>
              </a:rPr>
              <a:t> </a:t>
            </a:r>
            <a:r>
              <a:rPr lang="en-GB" sz="1800" b="0" dirty="0" err="1">
                <a:latin typeface="Avenir Medium" panose="02000503020000020003" pitchFamily="2" charset="0"/>
              </a:rPr>
              <a:t>secara</a:t>
            </a:r>
            <a:r>
              <a:rPr lang="en-GB" sz="1800" b="0" dirty="0">
                <a:latin typeface="Avenir Medium" panose="02000503020000020003" pitchFamily="2" charset="0"/>
              </a:rPr>
              <a:t> </a:t>
            </a:r>
            <a:r>
              <a:rPr lang="en-GB" sz="1800" b="0" dirty="0" err="1">
                <a:latin typeface="Avenir Medium" panose="02000503020000020003" pitchFamily="2" charset="0"/>
              </a:rPr>
              <a:t>bertahap</a:t>
            </a:r>
            <a:r>
              <a:rPr lang="en-GB" sz="1800" b="0" dirty="0">
                <a:latin typeface="Avenir Medium" panose="02000503020000020003" pitchFamily="2" charset="0"/>
              </a:rPr>
              <a:t> </a:t>
            </a:r>
            <a:r>
              <a:rPr lang="en-GB" sz="1800" b="0" dirty="0" err="1">
                <a:latin typeface="Avenir Medium" panose="02000503020000020003" pitchFamily="2" charset="0"/>
              </a:rPr>
              <a:t>akan</a:t>
            </a:r>
            <a:r>
              <a:rPr lang="en-GB" sz="1800" b="0" dirty="0">
                <a:latin typeface="Avenir Medium" panose="02000503020000020003" pitchFamily="2" charset="0"/>
              </a:rPr>
              <a:t> </a:t>
            </a:r>
            <a:r>
              <a:rPr lang="en-GB" sz="1800" b="0" dirty="0" err="1">
                <a:latin typeface="Avenir Medium" panose="02000503020000020003" pitchFamily="2" charset="0"/>
              </a:rPr>
              <a:t>meluas</a:t>
            </a:r>
            <a:r>
              <a:rPr lang="en-GB" sz="1800" b="0" dirty="0">
                <a:latin typeface="Avenir Medium" panose="02000503020000020003" pitchFamily="2" charset="0"/>
              </a:rPr>
              <a:t> </a:t>
            </a:r>
            <a:r>
              <a:rPr lang="en-GB" sz="1800" b="0" dirty="0" err="1">
                <a:latin typeface="Avenir Medium" panose="02000503020000020003" pitchFamily="2" charset="0"/>
              </a:rPr>
              <a:t>ke</a:t>
            </a:r>
            <a:r>
              <a:rPr lang="en-GB" sz="1800" b="0" dirty="0">
                <a:latin typeface="Avenir Medium" panose="02000503020000020003" pitchFamily="2" charset="0"/>
              </a:rPr>
              <a:t> </a:t>
            </a:r>
            <a:r>
              <a:rPr lang="en-GB" sz="1800" b="0" dirty="0" err="1">
                <a:latin typeface="Avenir Medium" panose="02000503020000020003" pitchFamily="2" charset="0"/>
              </a:rPr>
              <a:t>peningkatan</a:t>
            </a:r>
            <a:r>
              <a:rPr lang="en-GB" sz="1800" b="0" dirty="0">
                <a:latin typeface="Avenir Medium" panose="02000503020000020003" pitchFamily="2" charset="0"/>
              </a:rPr>
              <a:t> </a:t>
            </a:r>
            <a:r>
              <a:rPr lang="en-GB" sz="1800" b="0" dirty="0" err="1">
                <a:latin typeface="Avenir Medium" panose="02000503020000020003" pitchFamily="2" charset="0"/>
              </a:rPr>
              <a:t>kualitas</a:t>
            </a:r>
            <a:r>
              <a:rPr lang="en-GB" sz="1800" b="0" dirty="0">
                <a:latin typeface="Avenir Medium" panose="02000503020000020003" pitchFamily="2" charset="0"/>
              </a:rPr>
              <a:t> PAUD </a:t>
            </a:r>
            <a:r>
              <a:rPr lang="en-GB" sz="1800" b="0" dirty="0" err="1">
                <a:latin typeface="Avenir Medium" panose="02000503020000020003" pitchFamily="2" charset="0"/>
              </a:rPr>
              <a:t>untuk</a:t>
            </a:r>
            <a:r>
              <a:rPr lang="en-GB" sz="1800" b="0" dirty="0">
                <a:latin typeface="Avenir Medium" panose="02000503020000020003" pitchFamily="2" charset="0"/>
              </a:rPr>
              <a:t> </a:t>
            </a:r>
            <a:r>
              <a:rPr lang="en-GB" sz="1800" b="0" dirty="0" err="1">
                <a:latin typeface="Avenir Medium" panose="02000503020000020003" pitchFamily="2" charset="0"/>
              </a:rPr>
              <a:t>layanan</a:t>
            </a:r>
            <a:r>
              <a:rPr lang="en-GB" sz="1800" b="0" dirty="0">
                <a:latin typeface="Avenir Medium" panose="02000503020000020003" pitchFamily="2" charset="0"/>
              </a:rPr>
              <a:t> </a:t>
            </a:r>
            <a:r>
              <a:rPr lang="en-GB" sz="1800" b="0" dirty="0" err="1">
                <a:latin typeface="Avenir Medium" panose="02000503020000020003" pitchFamily="2" charset="0"/>
              </a:rPr>
              <a:t>usia</a:t>
            </a:r>
            <a:r>
              <a:rPr lang="en-GB" sz="1800" b="0" dirty="0">
                <a:latin typeface="Avenir Medium" panose="02000503020000020003" pitchFamily="2" charset="0"/>
              </a:rPr>
              <a:t> di </a:t>
            </a:r>
            <a:r>
              <a:rPr lang="en-GB" sz="1800" b="0" dirty="0" err="1">
                <a:latin typeface="Avenir Medium" panose="02000503020000020003" pitchFamily="2" charset="0"/>
              </a:rPr>
              <a:t>bawahnya</a:t>
            </a:r>
            <a:r>
              <a:rPr lang="en-GB" sz="1800" b="0" dirty="0">
                <a:latin typeface="Avenir Medium" panose="02000503020000020003" pitchFamily="2" charset="0"/>
              </a:rPr>
              <a:t>. </a:t>
            </a:r>
          </a:p>
        </p:txBody>
      </p:sp>
      <p:sp>
        <p:nvSpPr>
          <p:cNvPr id="4" name="Slide Number Placeholder 3">
            <a:extLst>
              <a:ext uri="{FF2B5EF4-FFF2-40B4-BE49-F238E27FC236}">
                <a16:creationId xmlns:a16="http://schemas.microsoft.com/office/drawing/2014/main" id="{1557F425-C896-524C-9F91-81A3F1E62877}"/>
              </a:ext>
            </a:extLst>
          </p:cNvPr>
          <p:cNvSpPr>
            <a:spLocks noGrp="1"/>
          </p:cNvSpPr>
          <p:nvPr>
            <p:ph type="sldNum" sz="quarter" idx="12"/>
          </p:nvPr>
        </p:nvSpPr>
        <p:spPr>
          <a:xfrm>
            <a:off x="7768946" y="6492875"/>
            <a:ext cx="2389888" cy="26613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2F01D2-D7EA-914F-9336-8D14383331B5}" type="slidenum">
              <a:rPr kumimoji="0" lang="en-US" sz="1400" b="0" i="0" u="none" strike="noStrike" kern="1200" cap="none" spc="0" normalizeH="0" baseline="0" noProof="0" smtClean="0">
                <a:ln>
                  <a:noFill/>
                </a:ln>
                <a:solidFill>
                  <a:prstClr val="black">
                    <a:tint val="75000"/>
                  </a:prstClr>
                </a:solidFill>
                <a:effectLst/>
                <a:uLnTx/>
                <a:uFillTx/>
                <a:latin typeface="Avenir Medium" panose="02000503020000020003"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dirty="0">
              <a:ln>
                <a:noFill/>
              </a:ln>
              <a:solidFill>
                <a:prstClr val="black">
                  <a:tint val="75000"/>
                </a:prstClr>
              </a:solidFill>
              <a:effectLst/>
              <a:uLnTx/>
              <a:uFillTx/>
              <a:latin typeface="Avenir Medium" panose="02000503020000020003" pitchFamily="2" charset="0"/>
              <a:ea typeface="+mn-ea"/>
              <a:cs typeface="+mn-cs"/>
            </a:endParaRPr>
          </a:p>
        </p:txBody>
      </p:sp>
      <p:cxnSp>
        <p:nvCxnSpPr>
          <p:cNvPr id="8" name="Straight Connector 7">
            <a:extLst>
              <a:ext uri="{FF2B5EF4-FFF2-40B4-BE49-F238E27FC236}">
                <a16:creationId xmlns:a16="http://schemas.microsoft.com/office/drawing/2014/main" id="{51A17598-51C3-AF4C-81C4-BD05ED7DF4E5}"/>
              </a:ext>
            </a:extLst>
          </p:cNvPr>
          <p:cNvCxnSpPr>
            <a:cxnSpLocks/>
          </p:cNvCxnSpPr>
          <p:nvPr/>
        </p:nvCxnSpPr>
        <p:spPr>
          <a:xfrm>
            <a:off x="235607" y="1995916"/>
            <a:ext cx="3126759" cy="0"/>
          </a:xfrm>
          <a:prstGeom prst="line">
            <a:avLst/>
          </a:prstGeom>
          <a:ln w="38100"/>
        </p:spPr>
        <p:style>
          <a:lnRef idx="1">
            <a:schemeClr val="accent5"/>
          </a:lnRef>
          <a:fillRef idx="0">
            <a:schemeClr val="accent5"/>
          </a:fillRef>
          <a:effectRef idx="0">
            <a:schemeClr val="accent5"/>
          </a:effectRef>
          <a:fontRef idx="minor">
            <a:schemeClr val="tx1"/>
          </a:fontRef>
        </p:style>
      </p:cxnSp>
      <p:sp>
        <p:nvSpPr>
          <p:cNvPr id="7" name="TextBox 6">
            <a:extLst>
              <a:ext uri="{FF2B5EF4-FFF2-40B4-BE49-F238E27FC236}">
                <a16:creationId xmlns:a16="http://schemas.microsoft.com/office/drawing/2014/main" id="{D7731539-8E04-524B-A55E-A1832BD199D4}"/>
              </a:ext>
            </a:extLst>
          </p:cNvPr>
          <p:cNvSpPr txBox="1"/>
          <p:nvPr/>
        </p:nvSpPr>
        <p:spPr>
          <a:xfrm>
            <a:off x="390355" y="2669929"/>
            <a:ext cx="4343399" cy="693523"/>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Avenir Medium" panose="02000503020000020003" pitchFamily="2" charset="0"/>
                <a:ea typeface="+mn-ea"/>
                <a:cs typeface="+mn-cs"/>
              </a:rPr>
              <a:t>#</a:t>
            </a:r>
            <a:r>
              <a:rPr kumimoji="0" lang="en-GB" sz="1800" b="0" i="0" u="none" strike="noStrike" kern="1200" cap="none" spc="0" normalizeH="0" baseline="0" noProof="0" dirty="0" err="1">
                <a:ln>
                  <a:noFill/>
                </a:ln>
                <a:solidFill>
                  <a:prstClr val="black">
                    <a:lumMod val="65000"/>
                    <a:lumOff val="35000"/>
                  </a:prstClr>
                </a:solidFill>
                <a:effectLst/>
                <a:uLnTx/>
                <a:uFillTx/>
                <a:latin typeface="Avenir Medium" panose="02000503020000020003" pitchFamily="2" charset="0"/>
                <a:ea typeface="+mn-ea"/>
                <a:cs typeface="+mn-cs"/>
              </a:rPr>
              <a:t>merdekabermainmerdekabelajar</a:t>
            </a:r>
            <a:endParaRPr kumimoji="0" lang="en-GB" sz="1800" b="0" i="0" u="none" strike="noStrike" kern="1200" cap="none" spc="0" normalizeH="0" baseline="0" noProof="0" dirty="0">
              <a:ln>
                <a:noFill/>
              </a:ln>
              <a:solidFill>
                <a:prstClr val="black">
                  <a:lumMod val="65000"/>
                  <a:lumOff val="35000"/>
                </a:prstClr>
              </a:solidFill>
              <a:effectLst/>
              <a:uLnTx/>
              <a:uFillTx/>
              <a:latin typeface="Avenir Medium" panose="02000503020000020003" pitchFamily="2" charset="0"/>
              <a:ea typeface="+mn-ea"/>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Avenir Medium" panose="02000503020000020003" pitchFamily="2" charset="0"/>
                <a:ea typeface="+mn-ea"/>
                <a:cs typeface="+mn-cs"/>
              </a:rPr>
              <a:t>#</a:t>
            </a:r>
            <a:r>
              <a:rPr kumimoji="0" lang="en-GB" sz="1800" b="0" i="0" u="none" strike="noStrike" kern="1200" cap="none" spc="0" normalizeH="0" baseline="0" noProof="0" dirty="0" err="1">
                <a:ln>
                  <a:noFill/>
                </a:ln>
                <a:solidFill>
                  <a:prstClr val="black">
                    <a:lumMod val="65000"/>
                    <a:lumOff val="35000"/>
                  </a:prstClr>
                </a:solidFill>
                <a:effectLst/>
                <a:uLnTx/>
                <a:uFillTx/>
                <a:latin typeface="Avenir Medium" panose="02000503020000020003" pitchFamily="2" charset="0"/>
                <a:ea typeface="+mn-ea"/>
                <a:cs typeface="+mn-cs"/>
              </a:rPr>
              <a:t>berpusatpadaanak</a:t>
            </a:r>
            <a:endParaRPr kumimoji="0" lang="en-GB" sz="1800" b="0" i="0" u="none" strike="noStrike" kern="1200" cap="none" spc="0" normalizeH="0" baseline="0" noProof="0" dirty="0">
              <a:ln>
                <a:noFill/>
              </a:ln>
              <a:solidFill>
                <a:prstClr val="black">
                  <a:lumMod val="65000"/>
                  <a:lumOff val="35000"/>
                </a:prstClr>
              </a:solidFill>
              <a:effectLst/>
              <a:uLnTx/>
              <a:uFillTx/>
              <a:latin typeface="Avenir Medium" panose="02000503020000020003" pitchFamily="2" charset="0"/>
              <a:ea typeface="+mn-ea"/>
              <a:cs typeface="+mn-cs"/>
            </a:endParaRPr>
          </a:p>
        </p:txBody>
      </p:sp>
      <p:sp>
        <p:nvSpPr>
          <p:cNvPr id="10" name="Rounded Rectangle 9">
            <a:extLst>
              <a:ext uri="{FF2B5EF4-FFF2-40B4-BE49-F238E27FC236}">
                <a16:creationId xmlns:a16="http://schemas.microsoft.com/office/drawing/2014/main" id="{ED8568C3-AFAC-B64B-B48B-6D2673FFD002}"/>
              </a:ext>
            </a:extLst>
          </p:cNvPr>
          <p:cNvSpPr/>
          <p:nvPr/>
        </p:nvSpPr>
        <p:spPr>
          <a:xfrm>
            <a:off x="6195604" y="1454278"/>
            <a:ext cx="5749637" cy="4880899"/>
          </a:xfrm>
          <a:prstGeom prst="roundRect">
            <a:avLst>
              <a:gd name="adj" fmla="val 11135"/>
            </a:avLst>
          </a:prstGeom>
          <a:noFill/>
          <a:ln w="381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38773CFD-4F1F-7F4F-980D-2BF99216B235}"/>
              </a:ext>
            </a:extLst>
          </p:cNvPr>
          <p:cNvSpPr txBox="1"/>
          <p:nvPr/>
        </p:nvSpPr>
        <p:spPr>
          <a:xfrm>
            <a:off x="6570072" y="5091846"/>
            <a:ext cx="5000700" cy="11156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err="1">
                <a:ln>
                  <a:noFill/>
                </a:ln>
                <a:solidFill>
                  <a:prstClr val="black"/>
                </a:solidFill>
                <a:effectLst/>
                <a:uLnTx/>
                <a:uFillTx/>
                <a:latin typeface="Avenir Medium" panose="02000503020000020003" pitchFamily="2" charset="0"/>
                <a:ea typeface="+mn-ea"/>
                <a:cs typeface="+mn-cs"/>
              </a:rPr>
              <a:t>Didukung</a:t>
            </a:r>
            <a:r>
              <a:rPr kumimoji="0" lang="en-GB" sz="1400" b="1"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rPr>
              <a:t> oleh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472C4"/>
                </a:solidFill>
                <a:effectLst/>
                <a:uLnTx/>
                <a:uFillTx/>
                <a:latin typeface="Avenir Medium" panose="02000503020000020003" pitchFamily="2" charset="0"/>
                <a:ea typeface="+mn-ea"/>
                <a:cs typeface="+mn-cs"/>
              </a:rPr>
              <a:t>DATA </a:t>
            </a:r>
            <a:r>
              <a:rPr kumimoji="0" lang="en-GB" sz="1400" b="0" i="0" u="none" strike="noStrike" kern="1200" cap="none" spc="0" normalizeH="0" baseline="0" noProof="0" dirty="0" err="1">
                <a:ln>
                  <a:noFill/>
                </a:ln>
                <a:solidFill>
                  <a:prstClr val="black"/>
                </a:solidFill>
                <a:effectLst/>
                <a:uLnTx/>
                <a:uFillTx/>
                <a:latin typeface="Avenir Medium" panose="02000503020000020003" pitchFamily="2" charset="0"/>
                <a:ea typeface="+mn-ea"/>
                <a:cs typeface="+mn-cs"/>
              </a:rPr>
              <a:t>reliabel</a:t>
            </a:r>
            <a:r>
              <a:rPr kumimoji="0" lang="en-GB" sz="1400" b="0"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rPr>
              <a:t>, </a:t>
            </a:r>
            <a:r>
              <a:rPr kumimoji="0" lang="en-GB" sz="1400" b="0" i="0" u="none" strike="noStrike" kern="1200" cap="none" spc="0" normalizeH="0" baseline="0" noProof="0" dirty="0" err="1">
                <a:ln>
                  <a:noFill/>
                </a:ln>
                <a:solidFill>
                  <a:prstClr val="black"/>
                </a:solidFill>
                <a:effectLst/>
                <a:uLnTx/>
                <a:uFillTx/>
                <a:latin typeface="Avenir Medium" panose="02000503020000020003" pitchFamily="2" charset="0"/>
                <a:ea typeface="+mn-ea"/>
                <a:cs typeface="+mn-cs"/>
              </a:rPr>
              <a:t>transparan</a:t>
            </a:r>
            <a:r>
              <a:rPr kumimoji="0" lang="en-GB" sz="1400" b="0"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rPr>
              <a:t>, dan </a:t>
            </a:r>
            <a:r>
              <a:rPr kumimoji="0" lang="en-GB" sz="1400" b="0" i="0" u="none" strike="noStrike" kern="1200" cap="none" spc="0" normalizeH="0" baseline="0" noProof="0" dirty="0" err="1">
                <a:ln>
                  <a:noFill/>
                </a:ln>
                <a:solidFill>
                  <a:prstClr val="black"/>
                </a:solidFill>
                <a:effectLst/>
                <a:uLnTx/>
                <a:uFillTx/>
                <a:latin typeface="Avenir Medium" panose="02000503020000020003" pitchFamily="2" charset="0"/>
                <a:ea typeface="+mn-ea"/>
                <a:cs typeface="+mn-cs"/>
              </a:rPr>
              <a:t>terintegrasi</a:t>
            </a:r>
            <a:endParaRPr kumimoji="0" lang="en-GB" sz="1400" b="0"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472C4"/>
                </a:solidFill>
                <a:effectLst/>
                <a:uLnTx/>
                <a:uFillTx/>
                <a:latin typeface="Avenir Medium" panose="02000503020000020003" pitchFamily="2" charset="0"/>
                <a:ea typeface="+mn-ea"/>
                <a:cs typeface="+mn-cs"/>
              </a:rPr>
              <a:t>ANGGARAN</a:t>
            </a:r>
            <a:r>
              <a:rPr kumimoji="0" lang="en-GB" sz="1600" b="1"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rPr>
              <a:t> </a:t>
            </a:r>
            <a:r>
              <a:rPr kumimoji="0" lang="en-GB" sz="1400" b="0" i="0" u="none" strike="noStrike" kern="1200" cap="none" spc="0" normalizeH="0" baseline="0" noProof="0" dirty="0" err="1">
                <a:ln>
                  <a:noFill/>
                </a:ln>
                <a:solidFill>
                  <a:prstClr val="black"/>
                </a:solidFill>
                <a:effectLst/>
                <a:uLnTx/>
                <a:uFillTx/>
                <a:latin typeface="Avenir Medium" panose="02000503020000020003" pitchFamily="2" charset="0"/>
                <a:ea typeface="+mn-ea"/>
                <a:cs typeface="+mn-cs"/>
              </a:rPr>
              <a:t>efektif</a:t>
            </a:r>
            <a:r>
              <a:rPr kumimoji="0" lang="en-GB" sz="1400" b="0"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rPr>
              <a:t>, </a:t>
            </a:r>
            <a:r>
              <a:rPr kumimoji="0" lang="en-GB" sz="1400" b="0" i="0" u="none" strike="noStrike" kern="1200" cap="none" spc="0" normalizeH="0" baseline="0" noProof="0" dirty="0" err="1">
                <a:ln>
                  <a:noFill/>
                </a:ln>
                <a:solidFill>
                  <a:prstClr val="black"/>
                </a:solidFill>
                <a:effectLst/>
                <a:uLnTx/>
                <a:uFillTx/>
                <a:latin typeface="Avenir Medium" panose="02000503020000020003" pitchFamily="2" charset="0"/>
                <a:ea typeface="+mn-ea"/>
                <a:cs typeface="+mn-cs"/>
              </a:rPr>
              <a:t>tepat</a:t>
            </a:r>
            <a:r>
              <a:rPr kumimoji="0" lang="en-GB" sz="1400" b="0"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rPr>
              <a:t> </a:t>
            </a:r>
            <a:r>
              <a:rPr kumimoji="0" lang="en-GB" sz="1400" b="0" i="0" u="none" strike="noStrike" kern="1200" cap="none" spc="0" normalizeH="0" baseline="0" noProof="0" dirty="0" err="1">
                <a:ln>
                  <a:noFill/>
                </a:ln>
                <a:solidFill>
                  <a:prstClr val="black"/>
                </a:solidFill>
                <a:effectLst/>
                <a:uLnTx/>
                <a:uFillTx/>
                <a:latin typeface="Avenir Medium" panose="02000503020000020003" pitchFamily="2" charset="0"/>
                <a:ea typeface="+mn-ea"/>
                <a:cs typeface="+mn-cs"/>
              </a:rPr>
              <a:t>sasaran</a:t>
            </a:r>
            <a:r>
              <a:rPr kumimoji="0" lang="en-GB" sz="1400" b="0"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rPr>
              <a:t>, dan </a:t>
            </a:r>
            <a:r>
              <a:rPr kumimoji="0" lang="en-GB" sz="1400" b="0" i="0" u="none" strike="noStrike" kern="1200" cap="none" spc="0" normalizeH="0" baseline="0" noProof="0" dirty="0" err="1">
                <a:ln>
                  <a:noFill/>
                </a:ln>
                <a:solidFill>
                  <a:prstClr val="black"/>
                </a:solidFill>
                <a:effectLst/>
                <a:uLnTx/>
                <a:uFillTx/>
                <a:latin typeface="Avenir Medium" panose="02000503020000020003" pitchFamily="2" charset="0"/>
                <a:ea typeface="+mn-ea"/>
                <a:cs typeface="+mn-cs"/>
              </a:rPr>
              <a:t>akuntabel</a:t>
            </a:r>
            <a:endParaRPr kumimoji="0" lang="en-GB" sz="1400" b="0"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endParaRPr>
          </a:p>
        </p:txBody>
      </p:sp>
      <p:graphicFrame>
        <p:nvGraphicFramePr>
          <p:cNvPr id="12" name="Table 11">
            <a:extLst>
              <a:ext uri="{FF2B5EF4-FFF2-40B4-BE49-F238E27FC236}">
                <a16:creationId xmlns:a16="http://schemas.microsoft.com/office/drawing/2014/main" id="{BCB1066E-720D-354C-B54D-F29CE8C1529B}"/>
              </a:ext>
            </a:extLst>
          </p:cNvPr>
          <p:cNvGraphicFramePr>
            <a:graphicFrameLocks noGrp="1"/>
          </p:cNvGraphicFramePr>
          <p:nvPr>
            <p:extLst>
              <p:ext uri="{D42A27DB-BD31-4B8C-83A1-F6EECF244321}">
                <p14:modId xmlns:p14="http://schemas.microsoft.com/office/powerpoint/2010/main" val="4210518234"/>
              </p:ext>
            </p:extLst>
          </p:nvPr>
        </p:nvGraphicFramePr>
        <p:xfrm>
          <a:off x="6384775" y="1986240"/>
          <a:ext cx="5371294" cy="2743200"/>
        </p:xfrm>
        <a:graphic>
          <a:graphicData uri="http://schemas.openxmlformats.org/drawingml/2006/table">
            <a:tbl>
              <a:tblPr firstRow="1" bandRow="1">
                <a:tableStyleId>{2D5ABB26-0587-4C30-8999-92F81FD0307C}</a:tableStyleId>
              </a:tblPr>
              <a:tblGrid>
                <a:gridCol w="560265">
                  <a:extLst>
                    <a:ext uri="{9D8B030D-6E8A-4147-A177-3AD203B41FA5}">
                      <a16:colId xmlns:a16="http://schemas.microsoft.com/office/drawing/2014/main" val="1448518179"/>
                    </a:ext>
                  </a:extLst>
                </a:gridCol>
                <a:gridCol w="4811029">
                  <a:extLst>
                    <a:ext uri="{9D8B030D-6E8A-4147-A177-3AD203B41FA5}">
                      <a16:colId xmlns:a16="http://schemas.microsoft.com/office/drawing/2014/main" val="1683780527"/>
                    </a:ext>
                  </a:extLst>
                </a:gridCol>
              </a:tblGrid>
              <a:tr h="124749">
                <a:tc>
                  <a:txBody>
                    <a:bodyPr/>
                    <a:lstStyle/>
                    <a:p>
                      <a:pPr algn="ctr"/>
                      <a:r>
                        <a:rPr lang="en-GB" sz="2000" b="1" i="0" dirty="0">
                          <a:latin typeface="Avenir Medium" panose="02000503020000020003" pitchFamily="2" charset="0"/>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dirty="0" err="1">
                          <a:latin typeface="Avenir Medium" panose="02000503020000020003" pitchFamily="2" charset="0"/>
                        </a:rPr>
                        <a:t>Penguatan</a:t>
                      </a:r>
                      <a:r>
                        <a:rPr lang="en-GB" sz="1600" b="0" i="0" dirty="0">
                          <a:latin typeface="Avenir Medium" panose="02000503020000020003" pitchFamily="2" charset="0"/>
                        </a:rPr>
                        <a:t> </a:t>
                      </a:r>
                      <a:r>
                        <a:rPr lang="en-GB" sz="1600" b="0" i="0" dirty="0" err="1">
                          <a:latin typeface="Avenir Medium" panose="02000503020000020003" pitchFamily="2" charset="0"/>
                        </a:rPr>
                        <a:t>kebijakan</a:t>
                      </a:r>
                      <a:r>
                        <a:rPr lang="en-GB" sz="1600" b="0" i="0" dirty="0">
                          <a:latin typeface="Avenir Medium" panose="02000503020000020003" pitchFamily="2" charset="0"/>
                        </a:rPr>
                        <a:t> </a:t>
                      </a:r>
                      <a:r>
                        <a:rPr lang="en-GB" sz="1600" b="0" i="0" dirty="0" err="1">
                          <a:latin typeface="Avenir Medium" panose="02000503020000020003" pitchFamily="2" charset="0"/>
                        </a:rPr>
                        <a:t>untuk</a:t>
                      </a:r>
                      <a:r>
                        <a:rPr lang="en-GB" sz="1600" b="0" i="0" dirty="0">
                          <a:latin typeface="Avenir Medium" panose="02000503020000020003" pitchFamily="2" charset="0"/>
                        </a:rPr>
                        <a:t> PAUD </a:t>
                      </a:r>
                      <a:r>
                        <a:rPr lang="en-GB" sz="1600" b="0" i="0" dirty="0" err="1">
                          <a:latin typeface="Avenir Medium" panose="02000503020000020003" pitchFamily="2" charset="0"/>
                        </a:rPr>
                        <a:t>berkualitas</a:t>
                      </a:r>
                      <a:endParaRPr lang="en-GB" sz="1600" b="0" i="0" dirty="0">
                        <a:latin typeface="Avenir Medium" panose="02000503020000020003" pitchFamily="2" charset="0"/>
                      </a:endParaRPr>
                    </a:p>
                  </a:txBody>
                  <a:tcPr/>
                </a:tc>
                <a:extLst>
                  <a:ext uri="{0D108BD9-81ED-4DB2-BD59-A6C34878D82A}">
                    <a16:rowId xmlns:a16="http://schemas.microsoft.com/office/drawing/2014/main" val="942337295"/>
                  </a:ext>
                </a:extLst>
              </a:tr>
              <a:tr h="124749">
                <a:tc>
                  <a:txBody>
                    <a:bodyPr/>
                    <a:lstStyle/>
                    <a:p>
                      <a:pPr algn="ctr"/>
                      <a:r>
                        <a:rPr lang="en-GB" sz="2000" b="1" i="0" dirty="0">
                          <a:latin typeface="Avenir Medium" panose="02000503020000020003" pitchFamily="2"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dirty="0" err="1">
                          <a:latin typeface="Avenir Medium" panose="02000503020000020003" pitchFamily="2" charset="0"/>
                        </a:rPr>
                        <a:t>Penataan</a:t>
                      </a:r>
                      <a:r>
                        <a:rPr lang="en-GB" sz="1600" b="0" i="0" dirty="0">
                          <a:latin typeface="Avenir Medium" panose="02000503020000020003" pitchFamily="2" charset="0"/>
                        </a:rPr>
                        <a:t> PTK di </a:t>
                      </a:r>
                      <a:r>
                        <a:rPr lang="en-GB" sz="1600" b="0" i="0" dirty="0" err="1">
                          <a:latin typeface="Avenir Medium" panose="02000503020000020003" pitchFamily="2" charset="0"/>
                        </a:rPr>
                        <a:t>satuan</a:t>
                      </a:r>
                      <a:r>
                        <a:rPr lang="en-GB" sz="1600" b="0" i="0" dirty="0">
                          <a:latin typeface="Avenir Medium" panose="02000503020000020003" pitchFamily="2" charset="0"/>
                        </a:rPr>
                        <a:t> PAUD</a:t>
                      </a:r>
                    </a:p>
                  </a:txBody>
                  <a:tcPr/>
                </a:tc>
                <a:extLst>
                  <a:ext uri="{0D108BD9-81ED-4DB2-BD59-A6C34878D82A}">
                    <a16:rowId xmlns:a16="http://schemas.microsoft.com/office/drawing/2014/main" val="2493721134"/>
                  </a:ext>
                </a:extLst>
              </a:tr>
              <a:tr h="124749">
                <a:tc>
                  <a:txBody>
                    <a:bodyPr/>
                    <a:lstStyle/>
                    <a:p>
                      <a:pPr algn="ctr"/>
                      <a:r>
                        <a:rPr lang="en-GB" sz="2000" b="1" i="0" dirty="0">
                          <a:latin typeface="Avenir Medium" panose="02000503020000020003" pitchFamily="2"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dirty="0" err="1">
                          <a:latin typeface="Avenir Medium" panose="02000503020000020003" pitchFamily="2" charset="0"/>
                        </a:rPr>
                        <a:t>Pemantauan</a:t>
                      </a:r>
                      <a:r>
                        <a:rPr lang="en-GB" sz="1600" b="0" i="0" dirty="0">
                          <a:latin typeface="Avenir Medium" panose="02000503020000020003" pitchFamily="2" charset="0"/>
                        </a:rPr>
                        <a:t> dan </a:t>
                      </a:r>
                      <a:r>
                        <a:rPr lang="en-GB" sz="1600" b="0" i="0" dirty="0" err="1">
                          <a:latin typeface="Avenir Medium" panose="02000503020000020003" pitchFamily="2" charset="0"/>
                        </a:rPr>
                        <a:t>penjaminan</a:t>
                      </a:r>
                      <a:r>
                        <a:rPr lang="en-GB" sz="1600" b="0" i="0" dirty="0">
                          <a:latin typeface="Avenir Medium" panose="02000503020000020003" pitchFamily="2" charset="0"/>
                        </a:rPr>
                        <a:t> </a:t>
                      </a:r>
                      <a:r>
                        <a:rPr lang="en-GB" sz="1600" b="0" i="0" dirty="0" err="1">
                          <a:latin typeface="Avenir Medium" panose="02000503020000020003" pitchFamily="2" charset="0"/>
                        </a:rPr>
                        <a:t>kualitas</a:t>
                      </a:r>
                      <a:r>
                        <a:rPr lang="en-GB" sz="1600" b="0" i="0" dirty="0">
                          <a:latin typeface="Avenir Medium" panose="02000503020000020003" pitchFamily="2" charset="0"/>
                        </a:rPr>
                        <a:t> </a:t>
                      </a:r>
                      <a:r>
                        <a:rPr lang="en-GB" sz="1600" b="0" i="0" dirty="0" err="1">
                          <a:latin typeface="Avenir Medium" panose="02000503020000020003" pitchFamily="2" charset="0"/>
                        </a:rPr>
                        <a:t>pembelajaran</a:t>
                      </a:r>
                      <a:endParaRPr lang="en-GB" sz="1600" b="0" i="0" dirty="0">
                        <a:latin typeface="Avenir Medium" panose="02000503020000020003" pitchFamily="2" charset="0"/>
                      </a:endParaRPr>
                    </a:p>
                  </a:txBody>
                  <a:tcPr/>
                </a:tc>
                <a:extLst>
                  <a:ext uri="{0D108BD9-81ED-4DB2-BD59-A6C34878D82A}">
                    <a16:rowId xmlns:a16="http://schemas.microsoft.com/office/drawing/2014/main" val="2268557050"/>
                  </a:ext>
                </a:extLst>
              </a:tr>
              <a:tr h="177275">
                <a:tc>
                  <a:txBody>
                    <a:bodyPr/>
                    <a:lstStyle/>
                    <a:p>
                      <a:pPr algn="ctr"/>
                      <a:r>
                        <a:rPr lang="en-GB" sz="2000" b="1" i="0" dirty="0">
                          <a:latin typeface="Avenir Medium" panose="02000503020000020003" pitchFamily="2"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dirty="0" err="1">
                          <a:latin typeface="Avenir Medium" panose="02000503020000020003" pitchFamily="2" charset="0"/>
                        </a:rPr>
                        <a:t>Penguatan</a:t>
                      </a:r>
                      <a:r>
                        <a:rPr lang="en-GB" sz="1600" b="0" i="0" dirty="0">
                          <a:latin typeface="Avenir Medium" panose="02000503020000020003" pitchFamily="2" charset="0"/>
                        </a:rPr>
                        <a:t> </a:t>
                      </a:r>
                      <a:r>
                        <a:rPr lang="en-GB" sz="1600" b="0" i="0" dirty="0" err="1">
                          <a:latin typeface="Avenir Medium" panose="02000503020000020003" pitchFamily="2" charset="0"/>
                        </a:rPr>
                        <a:t>peran</a:t>
                      </a:r>
                      <a:r>
                        <a:rPr lang="en-GB" sz="1600" b="0" i="0" dirty="0">
                          <a:latin typeface="Avenir Medium" panose="02000503020000020003" pitchFamily="2" charset="0"/>
                        </a:rPr>
                        <a:t> PAUD dan </a:t>
                      </a:r>
                      <a:r>
                        <a:rPr lang="en-GB" sz="1600" b="0" i="0" dirty="0" err="1">
                          <a:latin typeface="Avenir Medium" panose="02000503020000020003" pitchFamily="2" charset="0"/>
                        </a:rPr>
                        <a:t>pelibatan</a:t>
                      </a:r>
                      <a:r>
                        <a:rPr lang="en-GB" sz="1600" b="0" i="0" dirty="0">
                          <a:latin typeface="Avenir Medium" panose="02000503020000020003" pitchFamily="2" charset="0"/>
                        </a:rPr>
                        <a:t> </a:t>
                      </a:r>
                      <a:r>
                        <a:rPr lang="en-GB" sz="1600" b="0" i="0" dirty="0" err="1">
                          <a:latin typeface="Avenir Medium" panose="02000503020000020003" pitchFamily="2" charset="0"/>
                        </a:rPr>
                        <a:t>keluarga</a:t>
                      </a:r>
                      <a:r>
                        <a:rPr lang="en-GB" sz="1600" b="0" i="0" dirty="0">
                          <a:latin typeface="Avenir Medium" panose="02000503020000020003" pitchFamily="2" charset="0"/>
                        </a:rPr>
                        <a:t> </a:t>
                      </a:r>
                      <a:r>
                        <a:rPr lang="en-GB" sz="1600" b="0" i="0" dirty="0" err="1">
                          <a:latin typeface="Avenir Medium" panose="02000503020000020003" pitchFamily="2" charset="0"/>
                        </a:rPr>
                        <a:t>untuk</a:t>
                      </a:r>
                      <a:r>
                        <a:rPr lang="en-GB" sz="1600" b="0" i="0" dirty="0">
                          <a:latin typeface="Avenir Medium" panose="02000503020000020003" pitchFamily="2" charset="0"/>
                        </a:rPr>
                        <a:t> </a:t>
                      </a:r>
                      <a:r>
                        <a:rPr lang="en-GB" sz="1600" b="0" i="0" dirty="0" err="1">
                          <a:latin typeface="Avenir Medium" panose="02000503020000020003" pitchFamily="2" charset="0"/>
                        </a:rPr>
                        <a:t>kesiapan</a:t>
                      </a:r>
                      <a:r>
                        <a:rPr lang="en-GB" sz="1600" b="0" i="0" dirty="0">
                          <a:latin typeface="Avenir Medium" panose="02000503020000020003" pitchFamily="2" charset="0"/>
                        </a:rPr>
                        <a:t> </a:t>
                      </a:r>
                      <a:r>
                        <a:rPr lang="en-GB" sz="1600" b="0" i="0" dirty="0" err="1">
                          <a:latin typeface="Avenir Medium" panose="02000503020000020003" pitchFamily="2" charset="0"/>
                        </a:rPr>
                        <a:t>bersekolah</a:t>
                      </a:r>
                      <a:endParaRPr lang="en-GB" sz="1600" b="0" i="0" dirty="0">
                        <a:latin typeface="Avenir Medium" panose="02000503020000020003" pitchFamily="2" charset="0"/>
                      </a:endParaRPr>
                    </a:p>
                  </a:txBody>
                  <a:tcPr/>
                </a:tc>
                <a:extLst>
                  <a:ext uri="{0D108BD9-81ED-4DB2-BD59-A6C34878D82A}">
                    <a16:rowId xmlns:a16="http://schemas.microsoft.com/office/drawing/2014/main" val="748123577"/>
                  </a:ext>
                </a:extLst>
              </a:tr>
              <a:tr h="0">
                <a:tc>
                  <a:txBody>
                    <a:bodyPr/>
                    <a:lstStyle/>
                    <a:p>
                      <a:pPr algn="ctr"/>
                      <a:r>
                        <a:rPr lang="en-GB" sz="2000" b="1" i="0" dirty="0">
                          <a:latin typeface="Avenir Medium" panose="02000503020000020003" pitchFamily="2" charset="0"/>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dirty="0" err="1">
                          <a:latin typeface="Avenir Medium" panose="02000503020000020003" pitchFamily="2" charset="0"/>
                        </a:rPr>
                        <a:t>Pemenuhan</a:t>
                      </a:r>
                      <a:r>
                        <a:rPr lang="en-GB" sz="1600" b="0" i="0" dirty="0">
                          <a:latin typeface="Avenir Medium" panose="02000503020000020003" pitchFamily="2" charset="0"/>
                        </a:rPr>
                        <a:t> </a:t>
                      </a:r>
                      <a:r>
                        <a:rPr lang="en-GB" sz="1600" b="0" i="0" dirty="0" err="1">
                          <a:latin typeface="Avenir Medium" panose="02000503020000020003" pitchFamily="2" charset="0"/>
                        </a:rPr>
                        <a:t>akses</a:t>
                      </a:r>
                      <a:r>
                        <a:rPr lang="en-GB" sz="1600" b="0" i="0" dirty="0">
                          <a:latin typeface="Avenir Medium" panose="02000503020000020003" pitchFamily="2" charset="0"/>
                        </a:rPr>
                        <a:t> PAUD </a:t>
                      </a:r>
                      <a:r>
                        <a:rPr lang="en-GB" sz="1600" b="0" i="0" dirty="0" err="1">
                          <a:latin typeface="Avenir Medium" panose="02000503020000020003" pitchFamily="2" charset="0"/>
                        </a:rPr>
                        <a:t>untuk</a:t>
                      </a:r>
                      <a:r>
                        <a:rPr lang="en-GB" sz="1600" b="0" i="0" dirty="0">
                          <a:latin typeface="Avenir Medium" panose="02000503020000020003" pitchFamily="2" charset="0"/>
                        </a:rPr>
                        <a:t> </a:t>
                      </a:r>
                      <a:r>
                        <a:rPr lang="en-GB" sz="1600" b="0" i="0" dirty="0" err="1">
                          <a:latin typeface="Avenir Medium" panose="02000503020000020003" pitchFamily="2" charset="0"/>
                        </a:rPr>
                        <a:t>usia</a:t>
                      </a:r>
                      <a:r>
                        <a:rPr lang="en-GB" sz="1600" b="0" i="0" dirty="0">
                          <a:latin typeface="Avenir Medium" panose="02000503020000020003" pitchFamily="2" charset="0"/>
                        </a:rPr>
                        <a:t> 5-6 </a:t>
                      </a:r>
                      <a:r>
                        <a:rPr lang="en-GB" sz="1600" b="0" i="0" dirty="0" err="1">
                          <a:latin typeface="Avenir Medium" panose="02000503020000020003" pitchFamily="2" charset="0"/>
                        </a:rPr>
                        <a:t>tahun</a:t>
                      </a:r>
                      <a:endParaRPr lang="en-GB" sz="1600" b="0" i="0" dirty="0">
                        <a:latin typeface="Avenir Medium" panose="02000503020000020003" pitchFamily="2" charset="0"/>
                      </a:endParaRPr>
                    </a:p>
                  </a:txBody>
                  <a:tcPr/>
                </a:tc>
                <a:extLst>
                  <a:ext uri="{0D108BD9-81ED-4DB2-BD59-A6C34878D82A}">
                    <a16:rowId xmlns:a16="http://schemas.microsoft.com/office/drawing/2014/main" val="607534936"/>
                  </a:ext>
                </a:extLst>
              </a:tr>
              <a:tr h="124749">
                <a:tc>
                  <a:txBody>
                    <a:bodyPr/>
                    <a:lstStyle/>
                    <a:p>
                      <a:pPr algn="ctr"/>
                      <a:r>
                        <a:rPr lang="en-GB" sz="2000" b="1" i="0" dirty="0">
                          <a:latin typeface="Avenir Medium" panose="02000503020000020003" pitchFamily="2" charset="0"/>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dirty="0" err="1">
                          <a:latin typeface="Avenir Medium" panose="02000503020000020003" pitchFamily="2" charset="0"/>
                        </a:rPr>
                        <a:t>Penguatan</a:t>
                      </a:r>
                      <a:r>
                        <a:rPr lang="en-GB" sz="1600" b="0" i="0" dirty="0">
                          <a:latin typeface="Avenir Medium" panose="02000503020000020003" pitchFamily="2" charset="0"/>
                        </a:rPr>
                        <a:t> </a:t>
                      </a:r>
                      <a:r>
                        <a:rPr lang="en-GB" sz="1600" b="0" i="0" dirty="0" err="1">
                          <a:latin typeface="Avenir Medium" panose="02000503020000020003" pitchFamily="2" charset="0"/>
                        </a:rPr>
                        <a:t>kolaborasi</a:t>
                      </a:r>
                      <a:r>
                        <a:rPr lang="en-GB" sz="1600" b="0" i="0" dirty="0">
                          <a:latin typeface="Avenir Medium" panose="02000503020000020003" pitchFamily="2" charset="0"/>
                        </a:rPr>
                        <a:t> </a:t>
                      </a:r>
                      <a:r>
                        <a:rPr lang="en-GB" sz="1600" b="0" i="0" dirty="0" err="1">
                          <a:latin typeface="Avenir Medium" panose="02000503020000020003" pitchFamily="2" charset="0"/>
                        </a:rPr>
                        <a:t>antar-pemangku</a:t>
                      </a:r>
                      <a:r>
                        <a:rPr lang="en-GB" sz="1600" b="0" i="0" dirty="0">
                          <a:latin typeface="Avenir Medium" panose="02000503020000020003" pitchFamily="2" charset="0"/>
                        </a:rPr>
                        <a:t> </a:t>
                      </a:r>
                      <a:r>
                        <a:rPr lang="en-GB" sz="1600" b="0" i="0" dirty="0" err="1">
                          <a:latin typeface="Avenir Medium" panose="02000503020000020003" pitchFamily="2" charset="0"/>
                        </a:rPr>
                        <a:t>kepentingan</a:t>
                      </a:r>
                      <a:r>
                        <a:rPr lang="en-GB" sz="1600" b="0" i="0" dirty="0">
                          <a:latin typeface="Avenir Medium" panose="02000503020000020003" pitchFamily="2" charset="0"/>
                        </a:rPr>
                        <a:t> </a:t>
                      </a:r>
                      <a:r>
                        <a:rPr lang="en-GB" sz="1600" b="0" i="0" dirty="0" err="1">
                          <a:latin typeface="Avenir Medium" panose="02000503020000020003" pitchFamily="2" charset="0"/>
                        </a:rPr>
                        <a:t>untuk</a:t>
                      </a:r>
                      <a:r>
                        <a:rPr lang="en-GB" sz="1600" b="0" i="0" dirty="0">
                          <a:latin typeface="Avenir Medium" panose="02000503020000020003" pitchFamily="2" charset="0"/>
                        </a:rPr>
                        <a:t> </a:t>
                      </a:r>
                      <a:r>
                        <a:rPr lang="en-GB" sz="1600" b="0" i="0" dirty="0" err="1">
                          <a:latin typeface="Avenir Medium" panose="02000503020000020003" pitchFamily="2" charset="0"/>
                        </a:rPr>
                        <a:t>penyediaan</a:t>
                      </a:r>
                      <a:r>
                        <a:rPr lang="en-GB" sz="1600" b="0" i="0" dirty="0">
                          <a:latin typeface="Avenir Medium" panose="02000503020000020003" pitchFamily="2" charset="0"/>
                        </a:rPr>
                        <a:t> PAUD </a:t>
                      </a:r>
                      <a:r>
                        <a:rPr lang="en-GB" sz="1600" b="0" i="0" dirty="0" err="1">
                          <a:latin typeface="Avenir Medium" panose="02000503020000020003" pitchFamily="2" charset="0"/>
                        </a:rPr>
                        <a:t>berkualitas</a:t>
                      </a:r>
                      <a:r>
                        <a:rPr lang="en-GB" sz="1600" b="0" i="0" dirty="0">
                          <a:latin typeface="Avenir Medium" panose="02000503020000020003" pitchFamily="2" charset="0"/>
                        </a:rPr>
                        <a:t> </a:t>
                      </a:r>
                    </a:p>
                  </a:txBody>
                  <a:tcPr/>
                </a:tc>
                <a:extLst>
                  <a:ext uri="{0D108BD9-81ED-4DB2-BD59-A6C34878D82A}">
                    <a16:rowId xmlns:a16="http://schemas.microsoft.com/office/drawing/2014/main" val="1575366713"/>
                  </a:ext>
                </a:extLst>
              </a:tr>
            </a:tbl>
          </a:graphicData>
        </a:graphic>
      </p:graphicFrame>
      <p:grpSp>
        <p:nvGrpSpPr>
          <p:cNvPr id="14" name="Group 13">
            <a:extLst>
              <a:ext uri="{FF2B5EF4-FFF2-40B4-BE49-F238E27FC236}">
                <a16:creationId xmlns:a16="http://schemas.microsoft.com/office/drawing/2014/main" id="{708D3FFE-009B-8844-865D-D2B2DBD4ADAC}"/>
              </a:ext>
            </a:extLst>
          </p:cNvPr>
          <p:cNvGrpSpPr/>
          <p:nvPr/>
        </p:nvGrpSpPr>
        <p:grpSpPr>
          <a:xfrm>
            <a:off x="2855980" y="707147"/>
            <a:ext cx="2103048" cy="2111103"/>
            <a:chOff x="556658" y="797825"/>
            <a:chExt cx="2103048" cy="2111103"/>
          </a:xfrm>
        </p:grpSpPr>
        <p:sp>
          <p:nvSpPr>
            <p:cNvPr id="15" name="Oval 14">
              <a:extLst>
                <a:ext uri="{FF2B5EF4-FFF2-40B4-BE49-F238E27FC236}">
                  <a16:creationId xmlns:a16="http://schemas.microsoft.com/office/drawing/2014/main" id="{26F168E5-087D-B741-821B-65E5A23B1CA7}"/>
                </a:ext>
              </a:extLst>
            </p:cNvPr>
            <p:cNvSpPr/>
            <p:nvPr/>
          </p:nvSpPr>
          <p:spPr>
            <a:xfrm>
              <a:off x="556658" y="797825"/>
              <a:ext cx="2103048" cy="2111103"/>
            </a:xfrm>
            <a:prstGeom prst="ellipse">
              <a:avLst/>
            </a:prstGeom>
            <a:solidFill>
              <a:srgbClr val="941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CA3EF578-533B-6441-92F0-C09FC36FA87D}"/>
                </a:ext>
              </a:extLst>
            </p:cNvPr>
            <p:cNvSpPr txBox="1"/>
            <p:nvPr/>
          </p:nvSpPr>
          <p:spPr>
            <a:xfrm>
              <a:off x="595557" y="2129385"/>
              <a:ext cx="206414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venir Medium" panose="02000503020000020003" pitchFamily="2" charset="0"/>
                  <a:ea typeface="+mn-ea"/>
                  <a:cs typeface="+mn-cs"/>
                </a:rPr>
                <a:t>ANAK USIA 5-6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venir Medium" panose="02000503020000020003" pitchFamily="2" charset="0"/>
                  <a:ea typeface="+mn-ea"/>
                  <a:cs typeface="+mn-cs"/>
                </a:rPr>
                <a:t>SIAP BERSEKOLAH</a:t>
              </a:r>
              <a:endParaRPr kumimoji="0" lang="en-GB" sz="1050" b="0" i="0" u="none" strike="noStrike" kern="1200" cap="none" spc="0" normalizeH="0" baseline="0" noProof="0" dirty="0">
                <a:ln>
                  <a:noFill/>
                </a:ln>
                <a:solidFill>
                  <a:prstClr val="white"/>
                </a:solidFill>
                <a:effectLst/>
                <a:uLnTx/>
                <a:uFillTx/>
                <a:latin typeface="Avenir Medium" panose="02000503020000020003" pitchFamily="2" charset="0"/>
                <a:ea typeface="+mn-ea"/>
                <a:cs typeface="+mn-cs"/>
              </a:endParaRPr>
            </a:p>
          </p:txBody>
        </p:sp>
        <p:pic>
          <p:nvPicPr>
            <p:cNvPr id="17" name="Picture 16">
              <a:extLst>
                <a:ext uri="{FF2B5EF4-FFF2-40B4-BE49-F238E27FC236}">
                  <a16:creationId xmlns:a16="http://schemas.microsoft.com/office/drawing/2014/main" id="{B50707A4-DA51-444F-BAFF-BEE31EA75A0D}"/>
                </a:ext>
              </a:extLst>
            </p:cNvPr>
            <p:cNvPicPr>
              <a:picLocks noChangeAspect="1"/>
            </p:cNvPicPr>
            <p:nvPr/>
          </p:nvPicPr>
          <p:blipFill>
            <a:blip r:embed="rId2">
              <a:lum bright="70000" contrast="-70000"/>
            </a:blip>
            <a:stretch>
              <a:fillRect/>
            </a:stretch>
          </p:blipFill>
          <p:spPr>
            <a:xfrm>
              <a:off x="1198253" y="1199905"/>
              <a:ext cx="884346" cy="884346"/>
            </a:xfrm>
            <a:prstGeom prst="rect">
              <a:avLst/>
            </a:prstGeom>
          </p:spPr>
        </p:pic>
      </p:grpSp>
      <p:cxnSp>
        <p:nvCxnSpPr>
          <p:cNvPr id="18" name="Straight Arrow Connector 17">
            <a:extLst>
              <a:ext uri="{FF2B5EF4-FFF2-40B4-BE49-F238E27FC236}">
                <a16:creationId xmlns:a16="http://schemas.microsoft.com/office/drawing/2014/main" id="{5561A32E-BC1A-644F-A27D-C0409584509D}"/>
              </a:ext>
            </a:extLst>
          </p:cNvPr>
          <p:cNvCxnSpPr>
            <a:cxnSpLocks/>
          </p:cNvCxnSpPr>
          <p:nvPr/>
        </p:nvCxnSpPr>
        <p:spPr>
          <a:xfrm>
            <a:off x="4959027" y="1995916"/>
            <a:ext cx="1236577" cy="0"/>
          </a:xfrm>
          <a:prstGeom prst="straightConnector1">
            <a:avLst/>
          </a:prstGeom>
          <a:ln w="508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8475C05-A618-E14D-B48E-1C0986E7D211}"/>
              </a:ext>
            </a:extLst>
          </p:cNvPr>
          <p:cNvSpPr txBox="1"/>
          <p:nvPr/>
        </p:nvSpPr>
        <p:spPr>
          <a:xfrm>
            <a:off x="6974079" y="918824"/>
            <a:ext cx="419268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dirty="0">
                <a:ln>
                  <a:noFill/>
                </a:ln>
                <a:solidFill>
                  <a:prstClr val="black"/>
                </a:solidFill>
                <a:effectLst/>
                <a:uLnTx/>
                <a:uFillTx/>
                <a:latin typeface="Avenir Medium" panose="02000503020000020003" pitchFamily="2" charset="0"/>
                <a:ea typeface="+mn-ea"/>
                <a:cs typeface="+mn-cs"/>
              </a:rPr>
              <a:t>STRATEGI INTERVENSI</a:t>
            </a:r>
          </a:p>
        </p:txBody>
      </p:sp>
    </p:spTree>
    <p:extLst>
      <p:ext uri="{BB962C8B-B14F-4D97-AF65-F5344CB8AC3E}">
        <p14:creationId xmlns:p14="http://schemas.microsoft.com/office/powerpoint/2010/main" val="838735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ctrTitle"/>
          </p:nvPr>
        </p:nvSpPr>
        <p:spPr>
          <a:xfrm>
            <a:off x="838200" y="1219200"/>
            <a:ext cx="10321767" cy="751488"/>
          </a:xfrm>
          <a:prstGeom prst="rect">
            <a:avLst/>
          </a:prstGeom>
        </p:spPr>
        <p:txBody>
          <a:bodyPr vert="horz" wrap="square" lIns="0" tIns="12700" rIns="0" bIns="0" rtlCol="0">
            <a:spAutoFit/>
          </a:bodyPr>
          <a:lstStyle/>
          <a:p>
            <a:pPr marL="3175" algn="ctr">
              <a:lnSpc>
                <a:spcPct val="100000"/>
              </a:lnSpc>
              <a:spcBef>
                <a:spcPts val="100"/>
              </a:spcBef>
            </a:pPr>
            <a:r>
              <a:rPr lang="en-US" sz="4800" spc="85" dirty="0"/>
              <a:t>TERIMA KASIH</a:t>
            </a:r>
            <a:endParaRPr sz="4800" b="1" spc="85" dirty="0"/>
          </a:p>
        </p:txBody>
      </p:sp>
      <p:sp>
        <p:nvSpPr>
          <p:cNvPr id="6" name="object 3">
            <a:extLst>
              <a:ext uri="{FF2B5EF4-FFF2-40B4-BE49-F238E27FC236}">
                <a16:creationId xmlns:a16="http://schemas.microsoft.com/office/drawing/2014/main" id="{AFBBC560-F2DC-4B6B-9457-BF23F5E565B4}"/>
              </a:ext>
            </a:extLst>
          </p:cNvPr>
          <p:cNvSpPr/>
          <p:nvPr/>
        </p:nvSpPr>
        <p:spPr>
          <a:xfrm>
            <a:off x="0" y="6356603"/>
            <a:ext cx="12192000" cy="501650"/>
          </a:xfrm>
          <a:custGeom>
            <a:avLst/>
            <a:gdLst/>
            <a:ahLst/>
            <a:cxnLst/>
            <a:rect l="l" t="t" r="r" b="b"/>
            <a:pathLst>
              <a:path w="12192000" h="501650">
                <a:moveTo>
                  <a:pt x="0" y="501396"/>
                </a:moveTo>
                <a:lnTo>
                  <a:pt x="12192000" y="501396"/>
                </a:lnTo>
                <a:lnTo>
                  <a:pt x="12192000" y="0"/>
                </a:lnTo>
                <a:lnTo>
                  <a:pt x="0" y="0"/>
                </a:lnTo>
                <a:lnTo>
                  <a:pt x="0" y="501396"/>
                </a:lnTo>
                <a:close/>
              </a:path>
            </a:pathLst>
          </a:custGeom>
          <a:solidFill>
            <a:srgbClr val="1F3863"/>
          </a:solidFill>
        </p:spPr>
        <p:txBody>
          <a:bodyPr wrap="square" lIns="0" tIns="0" rIns="0" bIns="0" rtlCol="0"/>
          <a:lstStyle/>
          <a:p>
            <a:endParaRPr/>
          </a:p>
        </p:txBody>
      </p:sp>
      <p:sp>
        <p:nvSpPr>
          <p:cNvPr id="7" name="object 2">
            <a:extLst>
              <a:ext uri="{FF2B5EF4-FFF2-40B4-BE49-F238E27FC236}">
                <a16:creationId xmlns:a16="http://schemas.microsoft.com/office/drawing/2014/main" id="{AC907991-49E6-4E96-9155-82887419FA1B}"/>
              </a:ext>
            </a:extLst>
          </p:cNvPr>
          <p:cNvSpPr txBox="1"/>
          <p:nvPr/>
        </p:nvSpPr>
        <p:spPr>
          <a:xfrm>
            <a:off x="4797107" y="4645249"/>
            <a:ext cx="2899093" cy="383951"/>
          </a:xfrm>
          <a:prstGeom prst="rect">
            <a:avLst/>
          </a:prstGeom>
        </p:spPr>
        <p:txBody>
          <a:bodyPr vert="horz" wrap="square" lIns="0" tIns="22860" rIns="0" bIns="0" rtlCol="0">
            <a:spAutoFit/>
          </a:bodyPr>
          <a:lstStyle/>
          <a:p>
            <a:pPr marR="5080" algn="ctr">
              <a:lnSpc>
                <a:spcPts val="1400"/>
              </a:lnSpc>
              <a:spcBef>
                <a:spcPts val="180"/>
              </a:spcBef>
            </a:pPr>
            <a:r>
              <a:rPr sz="1600" spc="-225" dirty="0">
                <a:solidFill>
                  <a:srgbClr val="595959"/>
                </a:solidFill>
                <a:latin typeface="Arial"/>
                <a:cs typeface="Arial"/>
              </a:rPr>
              <a:t>KEMENTERIAN </a:t>
            </a:r>
            <a:r>
              <a:rPr sz="1600" spc="-190" dirty="0">
                <a:solidFill>
                  <a:srgbClr val="595959"/>
                </a:solidFill>
                <a:latin typeface="Arial"/>
                <a:cs typeface="Arial"/>
              </a:rPr>
              <a:t>PENDIDIKAN </a:t>
            </a:r>
            <a:r>
              <a:rPr sz="1600" spc="-225" dirty="0">
                <a:solidFill>
                  <a:srgbClr val="595959"/>
                </a:solidFill>
                <a:latin typeface="Arial"/>
                <a:cs typeface="Arial"/>
              </a:rPr>
              <a:t>DAN </a:t>
            </a:r>
            <a:r>
              <a:rPr sz="1600" spc="-245" dirty="0">
                <a:solidFill>
                  <a:srgbClr val="595959"/>
                </a:solidFill>
                <a:latin typeface="Arial"/>
                <a:cs typeface="Arial"/>
              </a:rPr>
              <a:t>KEBUDAYAAN  </a:t>
            </a:r>
            <a:r>
              <a:rPr sz="1600" spc="-210" dirty="0">
                <a:solidFill>
                  <a:srgbClr val="595959"/>
                </a:solidFill>
                <a:latin typeface="Arial"/>
                <a:cs typeface="Arial"/>
              </a:rPr>
              <a:t>REPUBLIK</a:t>
            </a:r>
            <a:r>
              <a:rPr sz="1600" spc="-120" dirty="0">
                <a:solidFill>
                  <a:srgbClr val="595959"/>
                </a:solidFill>
                <a:latin typeface="Arial"/>
                <a:cs typeface="Arial"/>
              </a:rPr>
              <a:t> </a:t>
            </a:r>
            <a:r>
              <a:rPr sz="1600" spc="-200" dirty="0">
                <a:solidFill>
                  <a:srgbClr val="595959"/>
                </a:solidFill>
                <a:latin typeface="Arial"/>
                <a:cs typeface="Arial"/>
              </a:rPr>
              <a:t>INDONESIA</a:t>
            </a:r>
            <a:endParaRPr sz="1600" dirty="0">
              <a:latin typeface="Arial"/>
              <a:cs typeface="Arial"/>
            </a:endParaRPr>
          </a:p>
        </p:txBody>
      </p:sp>
      <p:sp>
        <p:nvSpPr>
          <p:cNvPr id="8" name="object 10">
            <a:extLst>
              <a:ext uri="{FF2B5EF4-FFF2-40B4-BE49-F238E27FC236}">
                <a16:creationId xmlns:a16="http://schemas.microsoft.com/office/drawing/2014/main" id="{78A7FAA4-1B3B-45CD-B6D5-86D81CEE8C3D}"/>
              </a:ext>
            </a:extLst>
          </p:cNvPr>
          <p:cNvSpPr/>
          <p:nvPr/>
        </p:nvSpPr>
        <p:spPr>
          <a:xfrm>
            <a:off x="5648484" y="2828641"/>
            <a:ext cx="1043940" cy="1075943"/>
          </a:xfrm>
          <a:prstGeom prst="rect">
            <a:avLst/>
          </a:prstGeom>
          <a:blipFill>
            <a:blip r:embed="rId2" cstate="print"/>
            <a:stretch>
              <a:fillRect/>
            </a:stretch>
          </a:blipFill>
        </p:spPr>
        <p:txBody>
          <a:bodyPr wrap="square" lIns="0" tIns="0" rIns="0" bIns="0" rtlCol="0"/>
          <a:lstStyle/>
          <a:p>
            <a:endParaRPr dirty="0"/>
          </a:p>
        </p:txBody>
      </p:sp>
      <p:sp>
        <p:nvSpPr>
          <p:cNvPr id="9" name="Slide Number Placeholder 1">
            <a:extLst>
              <a:ext uri="{FF2B5EF4-FFF2-40B4-BE49-F238E27FC236}">
                <a16:creationId xmlns:a16="http://schemas.microsoft.com/office/drawing/2014/main" id="{E06E758C-547D-4EC1-ADF4-037C151ED856}"/>
              </a:ext>
            </a:extLst>
          </p:cNvPr>
          <p:cNvSpPr txBox="1">
            <a:spLocks/>
          </p:cNvSpPr>
          <p:nvPr/>
        </p:nvSpPr>
        <p:spPr>
          <a:xfrm>
            <a:off x="9258782" y="594360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FD952C9-13D4-4469-8AB7-04F2F768DB21}" type="slidenum">
              <a:rPr lang="en-US" sz="2800" smtClean="0"/>
              <a:pPr algn="r"/>
              <a:t>16</a:t>
            </a:fld>
            <a:endParaRPr lang="en-US" sz="2800" dirty="0"/>
          </a:p>
        </p:txBody>
      </p:sp>
    </p:spTree>
    <p:extLst>
      <p:ext uri="{BB962C8B-B14F-4D97-AF65-F5344CB8AC3E}">
        <p14:creationId xmlns:p14="http://schemas.microsoft.com/office/powerpoint/2010/main" val="4233565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6156FC6F-E5AD-4BD5-9E75-FD0FCADD20DD}"/>
              </a:ext>
            </a:extLst>
          </p:cNvPr>
          <p:cNvSpPr txBox="1"/>
          <p:nvPr/>
        </p:nvSpPr>
        <p:spPr>
          <a:xfrm>
            <a:off x="3497803" y="1010144"/>
            <a:ext cx="8211844" cy="3331297"/>
          </a:xfrm>
          <a:prstGeom prst="rect">
            <a:avLst/>
          </a:prstGeom>
        </p:spPr>
        <p:txBody>
          <a:bodyPr vert="horz" wrap="square" lIns="0" tIns="8890" rIns="0" bIns="0" rtlCol="0">
            <a:spAutoFit/>
          </a:bodyPr>
          <a:lstStyle/>
          <a:p>
            <a:pPr marL="12700" marR="5080" indent="249554" algn="just">
              <a:lnSpc>
                <a:spcPct val="100699"/>
              </a:lnSpc>
              <a:spcBef>
                <a:spcPts val="70"/>
              </a:spcBef>
            </a:pPr>
            <a:r>
              <a:rPr sz="3600" spc="30" dirty="0">
                <a:latin typeface="Arial"/>
                <a:cs typeface="Arial"/>
              </a:rPr>
              <a:t>“...</a:t>
            </a:r>
            <a:r>
              <a:rPr lang="id-ID" sz="3600" spc="30" dirty="0">
                <a:latin typeface="Arial"/>
                <a:cs typeface="Arial"/>
              </a:rPr>
              <a:t>Sekolah kita umumnya sangat tradisional, konservatif, birokratis dan resisten terhadap perubahan. Satu cara yang harus dilakukan untuk menyelamatkan generasi muda ini adalah melalui kemerdekaan belajar</a:t>
            </a:r>
            <a:r>
              <a:rPr sz="3600" spc="80" dirty="0">
                <a:latin typeface="Arial"/>
                <a:cs typeface="Arial"/>
              </a:rPr>
              <a:t>…”</a:t>
            </a:r>
            <a:endParaRPr sz="3600" dirty="0">
              <a:latin typeface="Arial"/>
              <a:cs typeface="Arial"/>
            </a:endParaRPr>
          </a:p>
        </p:txBody>
      </p:sp>
      <p:sp>
        <p:nvSpPr>
          <p:cNvPr id="5" name="object 3">
            <a:extLst>
              <a:ext uri="{FF2B5EF4-FFF2-40B4-BE49-F238E27FC236}">
                <a16:creationId xmlns:a16="http://schemas.microsoft.com/office/drawing/2014/main" id="{51B28561-BBF8-4796-BAC0-C71B4B2B3F4E}"/>
              </a:ext>
            </a:extLst>
          </p:cNvPr>
          <p:cNvSpPr txBox="1"/>
          <p:nvPr/>
        </p:nvSpPr>
        <p:spPr>
          <a:xfrm>
            <a:off x="3497803" y="5114202"/>
            <a:ext cx="9290685" cy="391160"/>
          </a:xfrm>
          <a:prstGeom prst="rect">
            <a:avLst/>
          </a:prstGeom>
        </p:spPr>
        <p:txBody>
          <a:bodyPr vert="horz" wrap="square" lIns="0" tIns="12700" rIns="0" bIns="0" rtlCol="0">
            <a:spAutoFit/>
          </a:bodyPr>
          <a:lstStyle/>
          <a:p>
            <a:pPr marL="12700">
              <a:lnSpc>
                <a:spcPct val="100000"/>
              </a:lnSpc>
              <a:spcBef>
                <a:spcPts val="100"/>
              </a:spcBef>
            </a:pPr>
            <a:r>
              <a:rPr lang="id-ID" sz="2400" spc="-25" dirty="0">
                <a:latin typeface="Arial"/>
                <a:cs typeface="Arial"/>
              </a:rPr>
              <a:t>Carl Rogers </a:t>
            </a:r>
            <a:r>
              <a:rPr sz="2400" spc="-30" dirty="0">
                <a:latin typeface="Arial"/>
                <a:cs typeface="Arial"/>
              </a:rPr>
              <a:t>(</a:t>
            </a:r>
            <a:r>
              <a:rPr lang="id-ID" sz="2400" spc="-30" dirty="0">
                <a:latin typeface="Arial"/>
                <a:cs typeface="Arial"/>
              </a:rPr>
              <a:t>pada pengantar buku “Freedom to Learn”</a:t>
            </a:r>
            <a:r>
              <a:rPr sz="2400" spc="-75" dirty="0">
                <a:latin typeface="Arial"/>
                <a:cs typeface="Arial"/>
              </a:rPr>
              <a:t>,</a:t>
            </a:r>
            <a:r>
              <a:rPr sz="2400" spc="225" dirty="0">
                <a:latin typeface="Arial"/>
                <a:cs typeface="Arial"/>
              </a:rPr>
              <a:t> </a:t>
            </a:r>
            <a:r>
              <a:rPr sz="2400" spc="-20" dirty="0">
                <a:latin typeface="Arial"/>
                <a:cs typeface="Arial"/>
              </a:rPr>
              <a:t>19</a:t>
            </a:r>
            <a:r>
              <a:rPr lang="id-ID" sz="2400" spc="-20" dirty="0">
                <a:latin typeface="Arial"/>
                <a:cs typeface="Arial"/>
              </a:rPr>
              <a:t>69</a:t>
            </a:r>
            <a:r>
              <a:rPr sz="2400" spc="-20" dirty="0">
                <a:latin typeface="Arial"/>
                <a:cs typeface="Arial"/>
              </a:rPr>
              <a:t>)</a:t>
            </a:r>
            <a:endParaRPr sz="2400" dirty="0">
              <a:latin typeface="Arial"/>
              <a:cs typeface="Arial"/>
            </a:endParaRPr>
          </a:p>
        </p:txBody>
      </p:sp>
      <p:sp>
        <p:nvSpPr>
          <p:cNvPr id="6" name="object 4">
            <a:extLst>
              <a:ext uri="{FF2B5EF4-FFF2-40B4-BE49-F238E27FC236}">
                <a16:creationId xmlns:a16="http://schemas.microsoft.com/office/drawing/2014/main" id="{5D130006-B7D9-45CB-A46C-87BECBE5389A}"/>
              </a:ext>
            </a:extLst>
          </p:cNvPr>
          <p:cNvSpPr/>
          <p:nvPr/>
        </p:nvSpPr>
        <p:spPr>
          <a:xfrm>
            <a:off x="-1" y="1482571"/>
            <a:ext cx="2991775" cy="253013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59904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Placeholder 33">
            <a:extLst>
              <a:ext uri="{FF2B5EF4-FFF2-40B4-BE49-F238E27FC236}">
                <a16:creationId xmlns:a16="http://schemas.microsoft.com/office/drawing/2014/main" id="{176D7CC9-4C8F-4948-B50E-539A06A2EEA8}"/>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t="10652" b="10652"/>
          <a:stretch>
            <a:fillRect/>
          </a:stretch>
        </p:blipFill>
        <p:spPr>
          <a:xfrm>
            <a:off x="6511898" y="195983"/>
            <a:ext cx="6784903" cy="6593391"/>
          </a:xfrm>
        </p:spPr>
      </p:pic>
      <p:grpSp>
        <p:nvGrpSpPr>
          <p:cNvPr id="3" name="그룹 7">
            <a:extLst>
              <a:ext uri="{FF2B5EF4-FFF2-40B4-BE49-F238E27FC236}">
                <a16:creationId xmlns:a16="http://schemas.microsoft.com/office/drawing/2014/main" id="{D4212026-2DAB-8B4D-9D20-D3C188ADB733}"/>
              </a:ext>
            </a:extLst>
          </p:cNvPr>
          <p:cNvGrpSpPr/>
          <p:nvPr/>
        </p:nvGrpSpPr>
        <p:grpSpPr>
          <a:xfrm>
            <a:off x="194357" y="3608034"/>
            <a:ext cx="2273156" cy="607303"/>
            <a:chOff x="5134372" y="3131004"/>
            <a:chExt cx="1431908" cy="315692"/>
          </a:xfrm>
        </p:grpSpPr>
        <p:sp>
          <p:nvSpPr>
            <p:cNvPr id="4" name="직사각형 6">
              <a:extLst>
                <a:ext uri="{FF2B5EF4-FFF2-40B4-BE49-F238E27FC236}">
                  <a16:creationId xmlns:a16="http://schemas.microsoft.com/office/drawing/2014/main" id="{EA4A0222-9CD2-954B-BD47-5C96FAF6BA71}"/>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1"/>
            </a:p>
          </p:txBody>
        </p:sp>
        <p:sp>
          <p:nvSpPr>
            <p:cNvPr id="5" name="자유형: 도형 32">
              <a:extLst>
                <a:ext uri="{FF2B5EF4-FFF2-40B4-BE49-F238E27FC236}">
                  <a16:creationId xmlns:a16="http://schemas.microsoft.com/office/drawing/2014/main" id="{0BE682A7-C3B1-EF44-8F9D-B488F4B84F93}"/>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1"/>
            </a:p>
          </p:txBody>
        </p:sp>
      </p:grpSp>
      <p:grpSp>
        <p:nvGrpSpPr>
          <p:cNvPr id="6" name="그룹 34">
            <a:extLst>
              <a:ext uri="{FF2B5EF4-FFF2-40B4-BE49-F238E27FC236}">
                <a16:creationId xmlns:a16="http://schemas.microsoft.com/office/drawing/2014/main" id="{A766BFCF-024B-B54E-853F-CDFD0E13B01A}"/>
              </a:ext>
            </a:extLst>
          </p:cNvPr>
          <p:cNvGrpSpPr/>
          <p:nvPr/>
        </p:nvGrpSpPr>
        <p:grpSpPr>
          <a:xfrm>
            <a:off x="378942" y="4275546"/>
            <a:ext cx="2273156" cy="607303"/>
            <a:chOff x="5134372" y="3131004"/>
            <a:chExt cx="1431908" cy="315692"/>
          </a:xfrm>
        </p:grpSpPr>
        <p:sp>
          <p:nvSpPr>
            <p:cNvPr id="7" name="직사각형 6">
              <a:extLst>
                <a:ext uri="{FF2B5EF4-FFF2-40B4-BE49-F238E27FC236}">
                  <a16:creationId xmlns:a16="http://schemas.microsoft.com/office/drawing/2014/main" id="{A6ACDDA8-6FE5-0844-A09B-E09571B07137}"/>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1"/>
            </a:p>
          </p:txBody>
        </p:sp>
        <p:sp>
          <p:nvSpPr>
            <p:cNvPr id="8" name="자유형: 도형 36">
              <a:extLst>
                <a:ext uri="{FF2B5EF4-FFF2-40B4-BE49-F238E27FC236}">
                  <a16:creationId xmlns:a16="http://schemas.microsoft.com/office/drawing/2014/main" id="{217F19E9-5E99-2F4E-B816-98DD30ACB244}"/>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1"/>
            </a:p>
          </p:txBody>
        </p:sp>
      </p:grpSp>
      <p:grpSp>
        <p:nvGrpSpPr>
          <p:cNvPr id="9" name="그룹 37">
            <a:extLst>
              <a:ext uri="{FF2B5EF4-FFF2-40B4-BE49-F238E27FC236}">
                <a16:creationId xmlns:a16="http://schemas.microsoft.com/office/drawing/2014/main" id="{F07EA126-5367-684A-A088-9FC53ACF08DB}"/>
              </a:ext>
            </a:extLst>
          </p:cNvPr>
          <p:cNvGrpSpPr/>
          <p:nvPr/>
        </p:nvGrpSpPr>
        <p:grpSpPr>
          <a:xfrm>
            <a:off x="194357" y="4943058"/>
            <a:ext cx="2273156" cy="607303"/>
            <a:chOff x="5134372" y="3131004"/>
            <a:chExt cx="1431908" cy="315692"/>
          </a:xfrm>
        </p:grpSpPr>
        <p:sp>
          <p:nvSpPr>
            <p:cNvPr id="10" name="직사각형 6">
              <a:extLst>
                <a:ext uri="{FF2B5EF4-FFF2-40B4-BE49-F238E27FC236}">
                  <a16:creationId xmlns:a16="http://schemas.microsoft.com/office/drawing/2014/main" id="{705D0E7A-A3D2-9A44-869D-5E73015EA86B}"/>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1"/>
            </a:p>
          </p:txBody>
        </p:sp>
        <p:sp>
          <p:nvSpPr>
            <p:cNvPr id="11" name="자유형: 도형 39">
              <a:extLst>
                <a:ext uri="{FF2B5EF4-FFF2-40B4-BE49-F238E27FC236}">
                  <a16:creationId xmlns:a16="http://schemas.microsoft.com/office/drawing/2014/main" id="{5033503C-FCB9-914F-A567-11D03273D41D}"/>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1"/>
            </a:p>
          </p:txBody>
        </p:sp>
      </p:grpSp>
      <p:grpSp>
        <p:nvGrpSpPr>
          <p:cNvPr id="12" name="그룹 40">
            <a:extLst>
              <a:ext uri="{FF2B5EF4-FFF2-40B4-BE49-F238E27FC236}">
                <a16:creationId xmlns:a16="http://schemas.microsoft.com/office/drawing/2014/main" id="{D8E14D6E-EECF-7640-8D80-024BAB21DD13}"/>
              </a:ext>
            </a:extLst>
          </p:cNvPr>
          <p:cNvGrpSpPr/>
          <p:nvPr/>
        </p:nvGrpSpPr>
        <p:grpSpPr>
          <a:xfrm>
            <a:off x="378942" y="5610570"/>
            <a:ext cx="2273156" cy="607303"/>
            <a:chOff x="5134372" y="3131004"/>
            <a:chExt cx="1431908" cy="315692"/>
          </a:xfrm>
        </p:grpSpPr>
        <p:sp>
          <p:nvSpPr>
            <p:cNvPr id="13" name="직사각형 6">
              <a:extLst>
                <a:ext uri="{FF2B5EF4-FFF2-40B4-BE49-F238E27FC236}">
                  <a16:creationId xmlns:a16="http://schemas.microsoft.com/office/drawing/2014/main" id="{084C045A-B446-9E4D-B4C0-808A6919CA8F}"/>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1"/>
            </a:p>
          </p:txBody>
        </p:sp>
        <p:sp>
          <p:nvSpPr>
            <p:cNvPr id="14" name="자유형: 도형 46">
              <a:extLst>
                <a:ext uri="{FF2B5EF4-FFF2-40B4-BE49-F238E27FC236}">
                  <a16:creationId xmlns:a16="http://schemas.microsoft.com/office/drawing/2014/main" id="{ABA2F624-88FB-FD4B-A7ED-7928A14521CD}"/>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1" dirty="0"/>
            </a:p>
          </p:txBody>
        </p:sp>
      </p:grpSp>
      <p:grpSp>
        <p:nvGrpSpPr>
          <p:cNvPr id="15" name="그룹 47">
            <a:extLst>
              <a:ext uri="{FF2B5EF4-FFF2-40B4-BE49-F238E27FC236}">
                <a16:creationId xmlns:a16="http://schemas.microsoft.com/office/drawing/2014/main" id="{A15AC263-9A86-4247-8598-D906F974F255}"/>
              </a:ext>
            </a:extLst>
          </p:cNvPr>
          <p:cNvGrpSpPr/>
          <p:nvPr/>
        </p:nvGrpSpPr>
        <p:grpSpPr>
          <a:xfrm>
            <a:off x="194357" y="6278082"/>
            <a:ext cx="2273156" cy="607303"/>
            <a:chOff x="5134372" y="3131004"/>
            <a:chExt cx="1431908" cy="315692"/>
          </a:xfrm>
        </p:grpSpPr>
        <p:sp>
          <p:nvSpPr>
            <p:cNvPr id="16" name="직사각형 6">
              <a:extLst>
                <a:ext uri="{FF2B5EF4-FFF2-40B4-BE49-F238E27FC236}">
                  <a16:creationId xmlns:a16="http://schemas.microsoft.com/office/drawing/2014/main" id="{2965A1BC-B168-1249-A7FF-BE2FD7F34710}"/>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1"/>
            </a:p>
          </p:txBody>
        </p:sp>
        <p:sp>
          <p:nvSpPr>
            <p:cNvPr id="17" name="자유형: 도형 68">
              <a:extLst>
                <a:ext uri="{FF2B5EF4-FFF2-40B4-BE49-F238E27FC236}">
                  <a16:creationId xmlns:a16="http://schemas.microsoft.com/office/drawing/2014/main" id="{E247E7DA-781E-7444-B3C2-8823C8242461}"/>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1"/>
            </a:p>
          </p:txBody>
        </p:sp>
      </p:grpSp>
      <p:sp>
        <p:nvSpPr>
          <p:cNvPr id="18" name="Freeform 45">
            <a:extLst>
              <a:ext uri="{FF2B5EF4-FFF2-40B4-BE49-F238E27FC236}">
                <a16:creationId xmlns:a16="http://schemas.microsoft.com/office/drawing/2014/main" id="{6353511E-E6C3-DD4A-9ECF-F639C7214683}"/>
              </a:ext>
            </a:extLst>
          </p:cNvPr>
          <p:cNvSpPr/>
          <p:nvPr/>
        </p:nvSpPr>
        <p:spPr>
          <a:xfrm flipH="1">
            <a:off x="2238630" y="3886352"/>
            <a:ext cx="1117601" cy="711769"/>
          </a:xfrm>
          <a:custGeom>
            <a:avLst/>
            <a:gdLst>
              <a:gd name="connsiteX0" fmla="*/ 927100 w 927100"/>
              <a:gd name="connsiteY0" fmla="*/ 266700 h 266700"/>
              <a:gd name="connsiteX1" fmla="*/ 304800 w 927100"/>
              <a:gd name="connsiteY1" fmla="*/ 266700 h 266700"/>
              <a:gd name="connsiteX2" fmla="*/ 0 w 927100"/>
              <a:gd name="connsiteY2" fmla="*/ 266700 h 266700"/>
              <a:gd name="connsiteX3" fmla="*/ 0 w 927100"/>
              <a:gd name="connsiteY3" fmla="*/ 0 h 266700"/>
            </a:gdLst>
            <a:ahLst/>
            <a:cxnLst>
              <a:cxn ang="0">
                <a:pos x="connsiteX0" y="connsiteY0"/>
              </a:cxn>
              <a:cxn ang="0">
                <a:pos x="connsiteX1" y="connsiteY1"/>
              </a:cxn>
              <a:cxn ang="0">
                <a:pos x="connsiteX2" y="connsiteY2"/>
              </a:cxn>
              <a:cxn ang="0">
                <a:pos x="connsiteX3" y="connsiteY3"/>
              </a:cxn>
            </a:cxnLst>
            <a:rect l="l" t="t" r="r" b="b"/>
            <a:pathLst>
              <a:path w="927100" h="266700">
                <a:moveTo>
                  <a:pt x="927100" y="266700"/>
                </a:moveTo>
                <a:lnTo>
                  <a:pt x="304800" y="266700"/>
                </a:lnTo>
                <a:lnTo>
                  <a:pt x="0" y="266700"/>
                </a:lnTo>
                <a:lnTo>
                  <a:pt x="0" y="0"/>
                </a:lnTo>
              </a:path>
            </a:pathLst>
          </a:custGeom>
          <a:noFill/>
          <a:ln w="31750">
            <a:solidFill>
              <a:schemeClr val="accent3"/>
            </a:solidFill>
            <a:headEnd type="oval"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1"/>
          </a:p>
        </p:txBody>
      </p:sp>
      <p:sp>
        <p:nvSpPr>
          <p:cNvPr id="19" name="Freeform 49">
            <a:extLst>
              <a:ext uri="{FF2B5EF4-FFF2-40B4-BE49-F238E27FC236}">
                <a16:creationId xmlns:a16="http://schemas.microsoft.com/office/drawing/2014/main" id="{2491E82A-7F06-7649-97BD-57430BA56B05}"/>
              </a:ext>
            </a:extLst>
          </p:cNvPr>
          <p:cNvSpPr/>
          <p:nvPr/>
        </p:nvSpPr>
        <p:spPr>
          <a:xfrm flipH="1">
            <a:off x="2238630" y="6263218"/>
            <a:ext cx="689017" cy="355601"/>
          </a:xfrm>
          <a:custGeom>
            <a:avLst/>
            <a:gdLst>
              <a:gd name="connsiteX0" fmla="*/ 927100 w 927100"/>
              <a:gd name="connsiteY0" fmla="*/ 266700 h 266700"/>
              <a:gd name="connsiteX1" fmla="*/ 304800 w 927100"/>
              <a:gd name="connsiteY1" fmla="*/ 266700 h 266700"/>
              <a:gd name="connsiteX2" fmla="*/ 0 w 927100"/>
              <a:gd name="connsiteY2" fmla="*/ 266700 h 266700"/>
              <a:gd name="connsiteX3" fmla="*/ 0 w 927100"/>
              <a:gd name="connsiteY3" fmla="*/ 0 h 266700"/>
            </a:gdLst>
            <a:ahLst/>
            <a:cxnLst>
              <a:cxn ang="0">
                <a:pos x="connsiteX0" y="connsiteY0"/>
              </a:cxn>
              <a:cxn ang="0">
                <a:pos x="connsiteX1" y="connsiteY1"/>
              </a:cxn>
              <a:cxn ang="0">
                <a:pos x="connsiteX2" y="connsiteY2"/>
              </a:cxn>
              <a:cxn ang="0">
                <a:pos x="connsiteX3" y="connsiteY3"/>
              </a:cxn>
            </a:cxnLst>
            <a:rect l="l" t="t" r="r" b="b"/>
            <a:pathLst>
              <a:path w="927100" h="266700">
                <a:moveTo>
                  <a:pt x="927100" y="266700"/>
                </a:moveTo>
                <a:lnTo>
                  <a:pt x="304800" y="266700"/>
                </a:lnTo>
                <a:lnTo>
                  <a:pt x="0" y="266700"/>
                </a:lnTo>
                <a:lnTo>
                  <a:pt x="0" y="0"/>
                </a:lnTo>
              </a:path>
            </a:pathLst>
          </a:custGeom>
          <a:noFill/>
          <a:ln w="31750">
            <a:solidFill>
              <a:schemeClr val="accent1"/>
            </a:solidFill>
            <a:headEnd type="oval"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1"/>
          </a:p>
        </p:txBody>
      </p:sp>
      <p:sp>
        <p:nvSpPr>
          <p:cNvPr id="21" name="TextBox 20">
            <a:extLst>
              <a:ext uri="{FF2B5EF4-FFF2-40B4-BE49-F238E27FC236}">
                <a16:creationId xmlns:a16="http://schemas.microsoft.com/office/drawing/2014/main" id="{2BF5565C-20F5-E94B-8115-BE2B8EE8EFC8}"/>
              </a:ext>
            </a:extLst>
          </p:cNvPr>
          <p:cNvSpPr txBox="1"/>
          <p:nvPr/>
        </p:nvSpPr>
        <p:spPr>
          <a:xfrm>
            <a:off x="2606433" y="2756925"/>
            <a:ext cx="4609599" cy="1200329"/>
          </a:xfrm>
          <a:prstGeom prst="rect">
            <a:avLst/>
          </a:prstGeom>
          <a:noFill/>
        </p:spPr>
        <p:txBody>
          <a:bodyPr wrap="square" rtlCol="0">
            <a:spAutoFit/>
          </a:bodyPr>
          <a:lstStyle/>
          <a:p>
            <a:r>
              <a:rPr lang="en-US" altLang="ko-KR" sz="2400" dirty="0">
                <a:solidFill>
                  <a:schemeClr val="tx1">
                    <a:lumMod val="95000"/>
                    <a:lumOff val="5000"/>
                  </a:schemeClr>
                </a:solidFill>
                <a:latin typeface="Calibri" panose="020F0502020204030204" pitchFamily="34" charset="0"/>
                <a:cs typeface="Calibri" panose="020F0502020204030204" pitchFamily="34" charset="0"/>
              </a:rPr>
              <a:t>Manusia adalah makhluk yang memiliki daya jiwa yaitu Cipta, Karya, dan Karsa.</a:t>
            </a:r>
            <a:endParaRPr lang="en-US" altLang="ko-KR" sz="2400" dirty="0">
              <a:solidFill>
                <a:schemeClr val="tx1">
                  <a:lumMod val="95000"/>
                  <a:lumOff val="5000"/>
                </a:schemeClr>
              </a:solidFill>
              <a:cs typeface="Arial" pitchFamily="34" charset="0"/>
            </a:endParaRPr>
          </a:p>
        </p:txBody>
      </p:sp>
      <p:sp>
        <p:nvSpPr>
          <p:cNvPr id="24" name="TextBox 23">
            <a:extLst>
              <a:ext uri="{FF2B5EF4-FFF2-40B4-BE49-F238E27FC236}">
                <a16:creationId xmlns:a16="http://schemas.microsoft.com/office/drawing/2014/main" id="{D73D1BC4-AD37-DB47-B2B0-E401DDF53522}"/>
              </a:ext>
            </a:extLst>
          </p:cNvPr>
          <p:cNvSpPr txBox="1"/>
          <p:nvPr/>
        </p:nvSpPr>
        <p:spPr>
          <a:xfrm>
            <a:off x="2671046" y="4787319"/>
            <a:ext cx="5217181" cy="1569660"/>
          </a:xfrm>
          <a:prstGeom prst="rect">
            <a:avLst/>
          </a:prstGeom>
          <a:noFill/>
        </p:spPr>
        <p:txBody>
          <a:bodyPr wrap="square" rtlCol="0">
            <a:spAutoFit/>
          </a:bodyPr>
          <a:lstStyle/>
          <a:p>
            <a:r>
              <a:rPr lang="en-US" altLang="ko-KR" sz="2400" dirty="0">
                <a:solidFill>
                  <a:schemeClr val="tx1">
                    <a:lumMod val="95000"/>
                    <a:lumOff val="5000"/>
                  </a:schemeClr>
                </a:solidFill>
                <a:latin typeface="Calibri" panose="020F0502020204030204" pitchFamily="34" charset="0"/>
                <a:cs typeface="Calibri" panose="020F0502020204030204" pitchFamily="34" charset="0"/>
              </a:rPr>
              <a:t>Guru adalah kunci berkembangnya peserta didik; mereka diberi kebebasan untuk bisa berkembang dan menemukan pengalamannya sendiri.</a:t>
            </a:r>
            <a:endParaRPr lang="ko-KR" altLang="en-US" sz="240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4F6FAA80-EB6F-C041-929B-A9F633BF239C}"/>
              </a:ext>
            </a:extLst>
          </p:cNvPr>
          <p:cNvSpPr txBox="1"/>
          <p:nvPr/>
        </p:nvSpPr>
        <p:spPr>
          <a:xfrm>
            <a:off x="2580138" y="932723"/>
            <a:ext cx="5532087" cy="1569660"/>
          </a:xfrm>
          <a:prstGeom prst="rect">
            <a:avLst/>
          </a:prstGeom>
          <a:noFill/>
        </p:spPr>
        <p:txBody>
          <a:bodyPr wrap="square" rtlCol="0">
            <a:spAutoFit/>
          </a:bodyPr>
          <a:lstStyle/>
          <a:p>
            <a:r>
              <a:rPr lang="en-US" altLang="ko-KR" sz="2400" dirty="0">
                <a:solidFill>
                  <a:schemeClr val="tx1">
                    <a:lumMod val="95000"/>
                    <a:lumOff val="5000"/>
                  </a:schemeClr>
                </a:solidFill>
                <a:latin typeface="Calibri" panose="020F0502020204030204" pitchFamily="34" charset="0"/>
                <a:cs typeface="Calibri" panose="020F0502020204030204" pitchFamily="34" charset="0"/>
              </a:rPr>
              <a:t>Sistem Among menitikberatkan pada potensi dan bakat peserta didik karena mereka memiliki potensinya masing-masing.</a:t>
            </a:r>
            <a:endParaRPr lang="en-US" altLang="ko-KR" sz="2400" dirty="0">
              <a:solidFill>
                <a:schemeClr val="tx1">
                  <a:lumMod val="95000"/>
                  <a:lumOff val="5000"/>
                </a:schemeClr>
              </a:solidFill>
              <a:cs typeface="Arial" pitchFamily="34" charset="0"/>
            </a:endParaRPr>
          </a:p>
        </p:txBody>
      </p:sp>
      <p:sp>
        <p:nvSpPr>
          <p:cNvPr id="29" name="Freeform 4">
            <a:extLst>
              <a:ext uri="{FF2B5EF4-FFF2-40B4-BE49-F238E27FC236}">
                <a16:creationId xmlns:a16="http://schemas.microsoft.com/office/drawing/2014/main" id="{D1484F33-771C-B846-B39E-80210EBE3F47}"/>
              </a:ext>
            </a:extLst>
          </p:cNvPr>
          <p:cNvSpPr/>
          <p:nvPr/>
        </p:nvSpPr>
        <p:spPr>
          <a:xfrm>
            <a:off x="1415487" y="1367315"/>
            <a:ext cx="1117600" cy="795868"/>
          </a:xfrm>
          <a:custGeom>
            <a:avLst/>
            <a:gdLst>
              <a:gd name="connsiteX0" fmla="*/ 0 w 838200"/>
              <a:gd name="connsiteY0" fmla="*/ 596900 h 596900"/>
              <a:gd name="connsiteX1" fmla="*/ 0 w 838200"/>
              <a:gd name="connsiteY1" fmla="*/ 0 h 596900"/>
              <a:gd name="connsiteX2" fmla="*/ 838200 w 838200"/>
              <a:gd name="connsiteY2" fmla="*/ 0 h 596900"/>
            </a:gdLst>
            <a:ahLst/>
            <a:cxnLst>
              <a:cxn ang="0">
                <a:pos x="connsiteX0" y="connsiteY0"/>
              </a:cxn>
              <a:cxn ang="0">
                <a:pos x="connsiteX1" y="connsiteY1"/>
              </a:cxn>
              <a:cxn ang="0">
                <a:pos x="connsiteX2" y="connsiteY2"/>
              </a:cxn>
            </a:cxnLst>
            <a:rect l="l" t="t" r="r" b="b"/>
            <a:pathLst>
              <a:path w="838200" h="596900">
                <a:moveTo>
                  <a:pt x="0" y="596900"/>
                </a:moveTo>
                <a:lnTo>
                  <a:pt x="0" y="0"/>
                </a:lnTo>
                <a:lnTo>
                  <a:pt x="838200" y="0"/>
                </a:lnTo>
              </a:path>
            </a:pathLst>
          </a:custGeom>
          <a:noFill/>
          <a:ln w="31750">
            <a:solidFill>
              <a:schemeClr val="accent6"/>
            </a:solidFill>
            <a:headEnd type="oval"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1"/>
          </a:p>
        </p:txBody>
      </p:sp>
      <p:grpSp>
        <p:nvGrpSpPr>
          <p:cNvPr id="30" name="그룹 14">
            <a:extLst>
              <a:ext uri="{FF2B5EF4-FFF2-40B4-BE49-F238E27FC236}">
                <a16:creationId xmlns:a16="http://schemas.microsoft.com/office/drawing/2014/main" id="{4D02CC9B-274B-2242-A014-B7E7315B6158}"/>
              </a:ext>
            </a:extLst>
          </p:cNvPr>
          <p:cNvGrpSpPr/>
          <p:nvPr/>
        </p:nvGrpSpPr>
        <p:grpSpPr>
          <a:xfrm>
            <a:off x="853283" y="1884866"/>
            <a:ext cx="1139879" cy="1791911"/>
            <a:chOff x="6163612" y="1966761"/>
            <a:chExt cx="2991257" cy="4702319"/>
          </a:xfrm>
        </p:grpSpPr>
        <p:sp>
          <p:nvSpPr>
            <p:cNvPr id="31" name="자유형: 도형 69">
              <a:extLst>
                <a:ext uri="{FF2B5EF4-FFF2-40B4-BE49-F238E27FC236}">
                  <a16:creationId xmlns:a16="http://schemas.microsoft.com/office/drawing/2014/main" id="{B23536F5-E4B6-AD4C-8FA9-ACB1AE1F2AE4}"/>
                </a:ext>
              </a:extLst>
            </p:cNvPr>
            <p:cNvSpPr/>
            <p:nvPr/>
          </p:nvSpPr>
          <p:spPr>
            <a:xfrm>
              <a:off x="6316187" y="2135206"/>
              <a:ext cx="2653352" cy="2896349"/>
            </a:xfrm>
            <a:custGeom>
              <a:avLst/>
              <a:gdLst>
                <a:gd name="connsiteX0" fmla="*/ 1146409 w 2292818"/>
                <a:gd name="connsiteY0" fmla="*/ 0 h 2502797"/>
                <a:gd name="connsiteX1" fmla="*/ 2292818 w 2292818"/>
                <a:gd name="connsiteY1" fmla="*/ 1146409 h 2502797"/>
                <a:gd name="connsiteX2" fmla="*/ 1692856 w 2292818"/>
                <a:gd name="connsiteY2" fmla="*/ 2154453 h 2502797"/>
                <a:gd name="connsiteX3" fmla="*/ 1686333 w 2292818"/>
                <a:gd name="connsiteY3" fmla="*/ 2157595 h 2502797"/>
                <a:gd name="connsiteX4" fmla="*/ 1625204 w 2292818"/>
                <a:gd name="connsiteY4" fmla="*/ 2502797 h 2502797"/>
                <a:gd name="connsiteX5" fmla="*/ 690116 w 2292818"/>
                <a:gd name="connsiteY5" fmla="*/ 2502797 h 2502797"/>
                <a:gd name="connsiteX6" fmla="*/ 631086 w 2292818"/>
                <a:gd name="connsiteY6" fmla="*/ 2169446 h 2502797"/>
                <a:gd name="connsiteX7" fmla="*/ 599963 w 2292818"/>
                <a:gd name="connsiteY7" fmla="*/ 2154453 h 2502797"/>
                <a:gd name="connsiteX8" fmla="*/ 0 w 2292818"/>
                <a:gd name="connsiteY8" fmla="*/ 1146409 h 2502797"/>
                <a:gd name="connsiteX9" fmla="*/ 1146409 w 2292818"/>
                <a:gd name="connsiteY9" fmla="*/ 0 h 250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2818" h="2502797">
                  <a:moveTo>
                    <a:pt x="1146409" y="0"/>
                  </a:moveTo>
                  <a:cubicBezTo>
                    <a:pt x="1779553" y="0"/>
                    <a:pt x="2292818" y="513265"/>
                    <a:pt x="2292818" y="1146409"/>
                  </a:cubicBezTo>
                  <a:cubicBezTo>
                    <a:pt x="2292818" y="1581696"/>
                    <a:pt x="2050220" y="1960321"/>
                    <a:pt x="1692856" y="2154453"/>
                  </a:cubicBezTo>
                  <a:lnTo>
                    <a:pt x="1686333" y="2157595"/>
                  </a:lnTo>
                  <a:lnTo>
                    <a:pt x="1625204" y="2502797"/>
                  </a:lnTo>
                  <a:lnTo>
                    <a:pt x="690116" y="2502797"/>
                  </a:lnTo>
                  <a:lnTo>
                    <a:pt x="631086" y="2169446"/>
                  </a:lnTo>
                  <a:lnTo>
                    <a:pt x="599963" y="2154453"/>
                  </a:lnTo>
                  <a:cubicBezTo>
                    <a:pt x="242598" y="1960321"/>
                    <a:pt x="0" y="1581696"/>
                    <a:pt x="0" y="1146409"/>
                  </a:cubicBezTo>
                  <a:cubicBezTo>
                    <a:pt x="0" y="513265"/>
                    <a:pt x="513265" y="0"/>
                    <a:pt x="1146409" y="0"/>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1"/>
            </a:p>
          </p:txBody>
        </p:sp>
        <p:sp>
          <p:nvSpPr>
            <p:cNvPr id="32" name="자유형: 도형 79">
              <a:extLst>
                <a:ext uri="{FF2B5EF4-FFF2-40B4-BE49-F238E27FC236}">
                  <a16:creationId xmlns:a16="http://schemas.microsoft.com/office/drawing/2014/main" id="{74D2C972-04B7-4F4C-AB5D-E1F2827E6924}"/>
                </a:ext>
              </a:extLst>
            </p:cNvPr>
            <p:cNvSpPr>
              <a:spLocks noChangeAspect="1"/>
            </p:cNvSpPr>
            <p:nvPr/>
          </p:nvSpPr>
          <p:spPr>
            <a:xfrm>
              <a:off x="6163612" y="1966761"/>
              <a:ext cx="2991257" cy="4702319"/>
            </a:xfrm>
            <a:custGeom>
              <a:avLst/>
              <a:gdLst>
                <a:gd name="connsiteX0" fmla="*/ 951056 w 2991257"/>
                <a:gd name="connsiteY0" fmla="*/ 4310393 h 4702319"/>
                <a:gd name="connsiteX1" fmla="*/ 2052826 w 2991257"/>
                <a:gd name="connsiteY1" fmla="*/ 4310393 h 4702319"/>
                <a:gd name="connsiteX2" fmla="*/ 2052826 w 2991257"/>
                <a:gd name="connsiteY2" fmla="*/ 4506356 h 4702319"/>
                <a:gd name="connsiteX3" fmla="*/ 1501941 w 2991257"/>
                <a:gd name="connsiteY3" fmla="*/ 4702319 h 4702319"/>
                <a:gd name="connsiteX4" fmla="*/ 951056 w 2991257"/>
                <a:gd name="connsiteY4" fmla="*/ 4506356 h 4702319"/>
                <a:gd name="connsiteX5" fmla="*/ 953472 w 2991257"/>
                <a:gd name="connsiteY5" fmla="*/ 3978828 h 4702319"/>
                <a:gd name="connsiteX6" fmla="*/ 2050412 w 2991257"/>
                <a:gd name="connsiteY6" fmla="*/ 3978828 h 4702319"/>
                <a:gd name="connsiteX7" fmla="*/ 2152988 w 2991257"/>
                <a:gd name="connsiteY7" fmla="*/ 4079172 h 4702319"/>
                <a:gd name="connsiteX8" fmla="*/ 2152988 w 2991257"/>
                <a:gd name="connsiteY8" fmla="*/ 4123466 h 4702319"/>
                <a:gd name="connsiteX9" fmla="*/ 2050412 w 2991257"/>
                <a:gd name="connsiteY9" fmla="*/ 4223810 h 4702319"/>
                <a:gd name="connsiteX10" fmla="*/ 953472 w 2991257"/>
                <a:gd name="connsiteY10" fmla="*/ 4223810 h 4702319"/>
                <a:gd name="connsiteX11" fmla="*/ 850896 w 2991257"/>
                <a:gd name="connsiteY11" fmla="*/ 4123466 h 4702319"/>
                <a:gd name="connsiteX12" fmla="*/ 850896 w 2991257"/>
                <a:gd name="connsiteY12" fmla="*/ 4079172 h 4702319"/>
                <a:gd name="connsiteX13" fmla="*/ 953472 w 2991257"/>
                <a:gd name="connsiteY13" fmla="*/ 3978828 h 4702319"/>
                <a:gd name="connsiteX14" fmla="*/ 903390 w 2991257"/>
                <a:gd name="connsiteY14" fmla="*/ 3647264 h 4702319"/>
                <a:gd name="connsiteX15" fmla="*/ 2100491 w 2991257"/>
                <a:gd name="connsiteY15" fmla="*/ 3647264 h 4702319"/>
                <a:gd name="connsiteX16" fmla="*/ 2203068 w 2991257"/>
                <a:gd name="connsiteY16" fmla="*/ 3747607 h 4702319"/>
                <a:gd name="connsiteX17" fmla="*/ 2203068 w 2991257"/>
                <a:gd name="connsiteY17" fmla="*/ 3791900 h 4702319"/>
                <a:gd name="connsiteX18" fmla="*/ 2100491 w 2991257"/>
                <a:gd name="connsiteY18" fmla="*/ 3892244 h 4702319"/>
                <a:gd name="connsiteX19" fmla="*/ 903390 w 2991257"/>
                <a:gd name="connsiteY19" fmla="*/ 3892244 h 4702319"/>
                <a:gd name="connsiteX20" fmla="*/ 800815 w 2991257"/>
                <a:gd name="connsiteY20" fmla="*/ 3791900 h 4702319"/>
                <a:gd name="connsiteX21" fmla="*/ 800815 w 2991257"/>
                <a:gd name="connsiteY21" fmla="*/ 3747607 h 4702319"/>
                <a:gd name="connsiteX22" fmla="*/ 903390 w 2991257"/>
                <a:gd name="connsiteY22" fmla="*/ 3647264 h 4702319"/>
                <a:gd name="connsiteX23" fmla="*/ 853310 w 2991257"/>
                <a:gd name="connsiteY23" fmla="*/ 3315698 h 4702319"/>
                <a:gd name="connsiteX24" fmla="*/ 2150572 w 2991257"/>
                <a:gd name="connsiteY24" fmla="*/ 3315698 h 4702319"/>
                <a:gd name="connsiteX25" fmla="*/ 2253147 w 2991257"/>
                <a:gd name="connsiteY25" fmla="*/ 3416042 h 4702319"/>
                <a:gd name="connsiteX26" fmla="*/ 2253147 w 2991257"/>
                <a:gd name="connsiteY26" fmla="*/ 3460336 h 4702319"/>
                <a:gd name="connsiteX27" fmla="*/ 2150572 w 2991257"/>
                <a:gd name="connsiteY27" fmla="*/ 3560680 h 4702319"/>
                <a:gd name="connsiteX28" fmla="*/ 853310 w 2991257"/>
                <a:gd name="connsiteY28" fmla="*/ 3560680 h 4702319"/>
                <a:gd name="connsiteX29" fmla="*/ 750733 w 2991257"/>
                <a:gd name="connsiteY29" fmla="*/ 3460336 h 4702319"/>
                <a:gd name="connsiteX30" fmla="*/ 750733 w 2991257"/>
                <a:gd name="connsiteY30" fmla="*/ 3416042 h 4702319"/>
                <a:gd name="connsiteX31" fmla="*/ 853310 w 2991257"/>
                <a:gd name="connsiteY31" fmla="*/ 3315698 h 4702319"/>
                <a:gd name="connsiteX32" fmla="*/ 1386722 w 2991257"/>
                <a:gd name="connsiteY32" fmla="*/ 1558904 h 4702319"/>
                <a:gd name="connsiteX33" fmla="*/ 1267488 w 2991257"/>
                <a:gd name="connsiteY33" fmla="*/ 1609721 h 4702319"/>
                <a:gd name="connsiteX34" fmla="*/ 1167563 w 2991257"/>
                <a:gd name="connsiteY34" fmla="*/ 1572653 h 4702319"/>
                <a:gd name="connsiteX35" fmla="*/ 1400707 w 2991257"/>
                <a:gd name="connsiteY35" fmla="*/ 3012633 h 4702319"/>
                <a:gd name="connsiteX36" fmla="*/ 1492336 w 2991257"/>
                <a:gd name="connsiteY36" fmla="*/ 3011914 h 4702319"/>
                <a:gd name="connsiteX37" fmla="*/ 1492336 w 2991257"/>
                <a:gd name="connsiteY37" fmla="*/ 3011864 h 4702319"/>
                <a:gd name="connsiteX38" fmla="*/ 1495631 w 2991257"/>
                <a:gd name="connsiteY38" fmla="*/ 3011889 h 4702319"/>
                <a:gd name="connsiteX39" fmla="*/ 1498923 w 2991257"/>
                <a:gd name="connsiteY39" fmla="*/ 3011864 h 4702319"/>
                <a:gd name="connsiteX40" fmla="*/ 1498923 w 2991257"/>
                <a:gd name="connsiteY40" fmla="*/ 3011914 h 4702319"/>
                <a:gd name="connsiteX41" fmla="*/ 1589466 w 2991257"/>
                <a:gd name="connsiteY41" fmla="*/ 3012625 h 4702319"/>
                <a:gd name="connsiteX42" fmla="*/ 1819775 w 2991257"/>
                <a:gd name="connsiteY42" fmla="*/ 1590148 h 4702319"/>
                <a:gd name="connsiteX43" fmla="*/ 1744424 w 2991257"/>
                <a:gd name="connsiteY43" fmla="*/ 1609721 h 4702319"/>
                <a:gd name="connsiteX44" fmla="*/ 1625191 w 2991257"/>
                <a:gd name="connsiteY44" fmla="*/ 1558904 h 4702319"/>
                <a:gd name="connsiteX45" fmla="*/ 1505957 w 2991257"/>
                <a:gd name="connsiteY45" fmla="*/ 1609721 h 4702319"/>
                <a:gd name="connsiteX46" fmla="*/ 1386722 w 2991257"/>
                <a:gd name="connsiteY46" fmla="*/ 1558904 h 4702319"/>
                <a:gd name="connsiteX47" fmla="*/ 1492336 w 2991257"/>
                <a:gd name="connsiteY47" fmla="*/ 296022 h 4702319"/>
                <a:gd name="connsiteX48" fmla="*/ 274831 w 2991257"/>
                <a:gd name="connsiteY48" fmla="*/ 1488534 h 4702319"/>
                <a:gd name="connsiteX49" fmla="*/ 855798 w 2991257"/>
                <a:gd name="connsiteY49" fmla="*/ 2574654 h 4702319"/>
                <a:gd name="connsiteX50" fmla="*/ 1010657 w 2991257"/>
                <a:gd name="connsiteY50" fmla="*/ 2878465 h 4702319"/>
                <a:gd name="connsiteX51" fmla="*/ 1099844 w 2991257"/>
                <a:gd name="connsiteY51" fmla="*/ 3014995 h 4702319"/>
                <a:gd name="connsiteX52" fmla="*/ 1178890 w 2991257"/>
                <a:gd name="connsiteY52" fmla="*/ 3014374 h 4702319"/>
                <a:gd name="connsiteX53" fmla="*/ 912952 w 2991257"/>
                <a:gd name="connsiteY53" fmla="*/ 1371837 h 4702319"/>
                <a:gd name="connsiteX54" fmla="*/ 1002548 w 2991257"/>
                <a:gd name="connsiteY54" fmla="*/ 1251201 h 4702319"/>
                <a:gd name="connsiteX55" fmla="*/ 1006296 w 2991257"/>
                <a:gd name="connsiteY55" fmla="*/ 1250621 h 4702319"/>
                <a:gd name="connsiteX56" fmla="*/ 1124040 w 2991257"/>
                <a:gd name="connsiteY56" fmla="*/ 1323612 h 4702319"/>
                <a:gd name="connsiteX57" fmla="*/ 1267488 w 2991257"/>
                <a:gd name="connsiteY57" fmla="*/ 1239026 h 4702319"/>
                <a:gd name="connsiteX58" fmla="*/ 1386722 w 2991257"/>
                <a:gd name="connsiteY58" fmla="*/ 1289845 h 4702319"/>
                <a:gd name="connsiteX59" fmla="*/ 1505957 w 2991257"/>
                <a:gd name="connsiteY59" fmla="*/ 1239026 h 4702319"/>
                <a:gd name="connsiteX60" fmla="*/ 1625191 w 2991257"/>
                <a:gd name="connsiteY60" fmla="*/ 1289845 h 4702319"/>
                <a:gd name="connsiteX61" fmla="*/ 1744424 w 2991257"/>
                <a:gd name="connsiteY61" fmla="*/ 1239026 h 4702319"/>
                <a:gd name="connsiteX62" fmla="*/ 1873330 w 2991257"/>
                <a:gd name="connsiteY62" fmla="*/ 1300835 h 4702319"/>
                <a:gd name="connsiteX63" fmla="*/ 1984961 w 2991257"/>
                <a:gd name="connsiteY63" fmla="*/ 1243910 h 4702319"/>
                <a:gd name="connsiteX64" fmla="*/ 1988709 w 2991257"/>
                <a:gd name="connsiteY64" fmla="*/ 1244491 h 4702319"/>
                <a:gd name="connsiteX65" fmla="*/ 2078307 w 2991257"/>
                <a:gd name="connsiteY65" fmla="*/ 1365125 h 4702319"/>
                <a:gd name="connsiteX66" fmla="*/ 1811283 w 2991257"/>
                <a:gd name="connsiteY66" fmla="*/ 3014366 h 4702319"/>
                <a:gd name="connsiteX67" fmla="*/ 1891413 w 2991257"/>
                <a:gd name="connsiteY67" fmla="*/ 3014995 h 4702319"/>
                <a:gd name="connsiteX68" fmla="*/ 1980600 w 2991257"/>
                <a:gd name="connsiteY68" fmla="*/ 2878465 h 4702319"/>
                <a:gd name="connsiteX69" fmla="*/ 2135459 w 2991257"/>
                <a:gd name="connsiteY69" fmla="*/ 2574654 h 4702319"/>
                <a:gd name="connsiteX70" fmla="*/ 2716427 w 2991257"/>
                <a:gd name="connsiteY70" fmla="*/ 1488534 h 4702319"/>
                <a:gd name="connsiteX71" fmla="*/ 1498923 w 2991257"/>
                <a:gd name="connsiteY71" fmla="*/ 296022 h 4702319"/>
                <a:gd name="connsiteX72" fmla="*/ 1498923 w 2991257"/>
                <a:gd name="connsiteY72" fmla="*/ 296319 h 4702319"/>
                <a:gd name="connsiteX73" fmla="*/ 1495631 w 2991257"/>
                <a:gd name="connsiteY73" fmla="*/ 296070 h 4702319"/>
                <a:gd name="connsiteX74" fmla="*/ 1492336 w 2991257"/>
                <a:gd name="connsiteY74" fmla="*/ 296319 h 4702319"/>
                <a:gd name="connsiteX75" fmla="*/ 1492826 w 2991257"/>
                <a:gd name="connsiteY75" fmla="*/ 0 h 4702319"/>
                <a:gd name="connsiteX76" fmla="*/ 1495631 w 2991257"/>
                <a:gd name="connsiteY76" fmla="*/ 211 h 4702319"/>
                <a:gd name="connsiteX77" fmla="*/ 1498432 w 2991257"/>
                <a:gd name="connsiteY77" fmla="*/ 0 h 4702319"/>
                <a:gd name="connsiteX78" fmla="*/ 2991257 w 2991257"/>
                <a:gd name="connsiteY78" fmla="*/ 1460348 h 4702319"/>
                <a:gd name="connsiteX79" fmla="*/ 2279478 w 2991257"/>
                <a:gd name="connsiteY79" fmla="*/ 2790647 h 4702319"/>
                <a:gd name="connsiteX80" fmla="*/ 2207246 w 2991257"/>
                <a:gd name="connsiteY80" fmla="*/ 3088369 h 4702319"/>
                <a:gd name="connsiteX81" fmla="*/ 2016213 w 2991257"/>
                <a:gd name="connsiteY81" fmla="*/ 3228140 h 4702319"/>
                <a:gd name="connsiteX82" fmla="*/ 1495631 w 2991257"/>
                <a:gd name="connsiteY82" fmla="*/ 3226317 h 4702319"/>
                <a:gd name="connsiteX83" fmla="*/ 975044 w 2991257"/>
                <a:gd name="connsiteY83" fmla="*/ 3228140 h 4702319"/>
                <a:gd name="connsiteX84" fmla="*/ 784011 w 2991257"/>
                <a:gd name="connsiteY84" fmla="*/ 3088369 h 4702319"/>
                <a:gd name="connsiteX85" fmla="*/ 711780 w 2991257"/>
                <a:gd name="connsiteY85" fmla="*/ 2790647 h 4702319"/>
                <a:gd name="connsiteX86" fmla="*/ 0 w 2991257"/>
                <a:gd name="connsiteY86" fmla="*/ 1460348 h 4702319"/>
                <a:gd name="connsiteX87" fmla="*/ 1492826 w 2991257"/>
                <a:gd name="connsiteY87" fmla="*/ 0 h 470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991257" h="4702319">
                  <a:moveTo>
                    <a:pt x="951056" y="4310393"/>
                  </a:moveTo>
                  <a:lnTo>
                    <a:pt x="2052826" y="4310393"/>
                  </a:lnTo>
                  <a:lnTo>
                    <a:pt x="2052826" y="4506356"/>
                  </a:lnTo>
                  <a:cubicBezTo>
                    <a:pt x="2052826" y="4614583"/>
                    <a:pt x="1806188" y="4702319"/>
                    <a:pt x="1501941" y="4702319"/>
                  </a:cubicBezTo>
                  <a:cubicBezTo>
                    <a:pt x="1197696" y="4702319"/>
                    <a:pt x="951056" y="4614583"/>
                    <a:pt x="951056" y="4506356"/>
                  </a:cubicBezTo>
                  <a:close/>
                  <a:moveTo>
                    <a:pt x="953472" y="3978828"/>
                  </a:moveTo>
                  <a:lnTo>
                    <a:pt x="2050412" y="3978828"/>
                  </a:lnTo>
                  <a:cubicBezTo>
                    <a:pt x="2107063" y="3978828"/>
                    <a:pt x="2152988" y="4023754"/>
                    <a:pt x="2152988" y="4079172"/>
                  </a:cubicBezTo>
                  <a:lnTo>
                    <a:pt x="2152988" y="4123466"/>
                  </a:lnTo>
                  <a:cubicBezTo>
                    <a:pt x="2152988" y="4178882"/>
                    <a:pt x="2107063" y="4223810"/>
                    <a:pt x="2050412" y="4223810"/>
                  </a:cubicBezTo>
                  <a:lnTo>
                    <a:pt x="953472" y="4223810"/>
                  </a:lnTo>
                  <a:cubicBezTo>
                    <a:pt x="896821" y="4223810"/>
                    <a:pt x="850896" y="4178882"/>
                    <a:pt x="850896" y="4123466"/>
                  </a:cubicBezTo>
                  <a:lnTo>
                    <a:pt x="850896" y="4079172"/>
                  </a:lnTo>
                  <a:cubicBezTo>
                    <a:pt x="850896" y="4023754"/>
                    <a:pt x="896821" y="3978828"/>
                    <a:pt x="953472" y="3978828"/>
                  </a:cubicBezTo>
                  <a:close/>
                  <a:moveTo>
                    <a:pt x="903390" y="3647264"/>
                  </a:moveTo>
                  <a:lnTo>
                    <a:pt x="2100491" y="3647264"/>
                  </a:lnTo>
                  <a:cubicBezTo>
                    <a:pt x="2157143" y="3647264"/>
                    <a:pt x="2203068" y="3692189"/>
                    <a:pt x="2203068" y="3747607"/>
                  </a:cubicBezTo>
                  <a:lnTo>
                    <a:pt x="2203068" y="3791900"/>
                  </a:lnTo>
                  <a:cubicBezTo>
                    <a:pt x="2203068" y="3847318"/>
                    <a:pt x="2157143" y="3892244"/>
                    <a:pt x="2100491" y="3892244"/>
                  </a:cubicBezTo>
                  <a:lnTo>
                    <a:pt x="903390" y="3892244"/>
                  </a:lnTo>
                  <a:cubicBezTo>
                    <a:pt x="846740" y="3892244"/>
                    <a:pt x="800815" y="3847318"/>
                    <a:pt x="800815" y="3791900"/>
                  </a:cubicBezTo>
                  <a:lnTo>
                    <a:pt x="800815" y="3747607"/>
                  </a:lnTo>
                  <a:cubicBezTo>
                    <a:pt x="800815" y="3692189"/>
                    <a:pt x="846740" y="3647264"/>
                    <a:pt x="903390" y="3647264"/>
                  </a:cubicBezTo>
                  <a:close/>
                  <a:moveTo>
                    <a:pt x="853310" y="3315698"/>
                  </a:moveTo>
                  <a:lnTo>
                    <a:pt x="2150572" y="3315698"/>
                  </a:lnTo>
                  <a:cubicBezTo>
                    <a:pt x="2207223" y="3315698"/>
                    <a:pt x="2253147" y="3360624"/>
                    <a:pt x="2253147" y="3416042"/>
                  </a:cubicBezTo>
                  <a:lnTo>
                    <a:pt x="2253147" y="3460336"/>
                  </a:lnTo>
                  <a:cubicBezTo>
                    <a:pt x="2253147" y="3515753"/>
                    <a:pt x="2207223" y="3560680"/>
                    <a:pt x="2150572" y="3560680"/>
                  </a:cubicBezTo>
                  <a:lnTo>
                    <a:pt x="853310" y="3560680"/>
                  </a:lnTo>
                  <a:cubicBezTo>
                    <a:pt x="796658" y="3560680"/>
                    <a:pt x="750733" y="3515753"/>
                    <a:pt x="750733" y="3460336"/>
                  </a:cubicBezTo>
                  <a:lnTo>
                    <a:pt x="750733" y="3416042"/>
                  </a:lnTo>
                  <a:cubicBezTo>
                    <a:pt x="750733" y="3360624"/>
                    <a:pt x="796658" y="3315698"/>
                    <a:pt x="853310" y="3315698"/>
                  </a:cubicBezTo>
                  <a:close/>
                  <a:moveTo>
                    <a:pt x="1386722" y="1558904"/>
                  </a:moveTo>
                  <a:cubicBezTo>
                    <a:pt x="1356097" y="1590701"/>
                    <a:pt x="1313897" y="1609721"/>
                    <a:pt x="1267488" y="1609721"/>
                  </a:cubicBezTo>
                  <a:cubicBezTo>
                    <a:pt x="1229461" y="1609721"/>
                    <a:pt x="1194258" y="1596950"/>
                    <a:pt x="1167563" y="1572653"/>
                  </a:cubicBezTo>
                  <a:lnTo>
                    <a:pt x="1400707" y="3012633"/>
                  </a:lnTo>
                  <a:lnTo>
                    <a:pt x="1492336" y="3011914"/>
                  </a:lnTo>
                  <a:lnTo>
                    <a:pt x="1492336" y="3011864"/>
                  </a:lnTo>
                  <a:lnTo>
                    <a:pt x="1495631" y="3011889"/>
                  </a:lnTo>
                  <a:lnTo>
                    <a:pt x="1498923" y="3011864"/>
                  </a:lnTo>
                  <a:lnTo>
                    <a:pt x="1498923" y="3011914"/>
                  </a:lnTo>
                  <a:lnTo>
                    <a:pt x="1589466" y="3012625"/>
                  </a:lnTo>
                  <a:lnTo>
                    <a:pt x="1819775" y="1590148"/>
                  </a:lnTo>
                  <a:cubicBezTo>
                    <a:pt x="1797467" y="1603167"/>
                    <a:pt x="1771670" y="1609721"/>
                    <a:pt x="1744424" y="1609721"/>
                  </a:cubicBezTo>
                  <a:cubicBezTo>
                    <a:pt x="1698015" y="1609721"/>
                    <a:pt x="1655815" y="1590701"/>
                    <a:pt x="1625191" y="1558904"/>
                  </a:cubicBezTo>
                  <a:cubicBezTo>
                    <a:pt x="1594564" y="1590701"/>
                    <a:pt x="1552364" y="1609721"/>
                    <a:pt x="1505957" y="1609721"/>
                  </a:cubicBezTo>
                  <a:cubicBezTo>
                    <a:pt x="1459548" y="1609721"/>
                    <a:pt x="1417348" y="1590701"/>
                    <a:pt x="1386722" y="1558904"/>
                  </a:cubicBezTo>
                  <a:close/>
                  <a:moveTo>
                    <a:pt x="1492336" y="296022"/>
                  </a:moveTo>
                  <a:cubicBezTo>
                    <a:pt x="819777" y="296795"/>
                    <a:pt x="274831" y="830410"/>
                    <a:pt x="274831" y="1488534"/>
                  </a:cubicBezTo>
                  <a:cubicBezTo>
                    <a:pt x="274831" y="1934058"/>
                    <a:pt x="599874" y="2373770"/>
                    <a:pt x="855798" y="2574654"/>
                  </a:cubicBezTo>
                  <a:cubicBezTo>
                    <a:pt x="972489" y="2706724"/>
                    <a:pt x="963238" y="2709431"/>
                    <a:pt x="1010657" y="2878465"/>
                  </a:cubicBezTo>
                  <a:cubicBezTo>
                    <a:pt x="1029549" y="2996988"/>
                    <a:pt x="991277" y="3008834"/>
                    <a:pt x="1099844" y="3014995"/>
                  </a:cubicBezTo>
                  <a:lnTo>
                    <a:pt x="1178890" y="3014374"/>
                  </a:lnTo>
                  <a:lnTo>
                    <a:pt x="912952" y="1371837"/>
                  </a:lnTo>
                  <a:cubicBezTo>
                    <a:pt x="903639" y="1314321"/>
                    <a:pt x="943753" y="1260311"/>
                    <a:pt x="1002548" y="1251201"/>
                  </a:cubicBezTo>
                  <a:lnTo>
                    <a:pt x="1006296" y="1250621"/>
                  </a:lnTo>
                  <a:cubicBezTo>
                    <a:pt x="1059733" y="1242341"/>
                    <a:pt x="1110210" y="1274002"/>
                    <a:pt x="1124040" y="1323612"/>
                  </a:cubicBezTo>
                  <a:cubicBezTo>
                    <a:pt x="1152654" y="1271953"/>
                    <a:pt x="1206429" y="1239026"/>
                    <a:pt x="1267488" y="1239026"/>
                  </a:cubicBezTo>
                  <a:cubicBezTo>
                    <a:pt x="1313897" y="1239026"/>
                    <a:pt x="1356097" y="1258048"/>
                    <a:pt x="1386722" y="1289845"/>
                  </a:cubicBezTo>
                  <a:cubicBezTo>
                    <a:pt x="1417348" y="1258048"/>
                    <a:pt x="1459548" y="1239026"/>
                    <a:pt x="1505957" y="1239026"/>
                  </a:cubicBezTo>
                  <a:cubicBezTo>
                    <a:pt x="1552364" y="1239026"/>
                    <a:pt x="1594564" y="1258048"/>
                    <a:pt x="1625191" y="1289845"/>
                  </a:cubicBezTo>
                  <a:cubicBezTo>
                    <a:pt x="1655815" y="1258048"/>
                    <a:pt x="1698015" y="1239026"/>
                    <a:pt x="1744424" y="1239026"/>
                  </a:cubicBezTo>
                  <a:cubicBezTo>
                    <a:pt x="1795987" y="1239026"/>
                    <a:pt x="1842359" y="1262509"/>
                    <a:pt x="1873330" y="1300835"/>
                  </a:cubicBezTo>
                  <a:cubicBezTo>
                    <a:pt x="1892646" y="1260564"/>
                    <a:pt x="1937643" y="1236578"/>
                    <a:pt x="1984961" y="1243910"/>
                  </a:cubicBezTo>
                  <a:lnTo>
                    <a:pt x="1988709" y="1244491"/>
                  </a:lnTo>
                  <a:cubicBezTo>
                    <a:pt x="2047506" y="1253600"/>
                    <a:pt x="2087618" y="1307610"/>
                    <a:pt x="2078307" y="1365125"/>
                  </a:cubicBezTo>
                  <a:lnTo>
                    <a:pt x="1811283" y="3014366"/>
                  </a:lnTo>
                  <a:lnTo>
                    <a:pt x="1891413" y="3014995"/>
                  </a:lnTo>
                  <a:cubicBezTo>
                    <a:pt x="1999980" y="3008834"/>
                    <a:pt x="1961709" y="2996988"/>
                    <a:pt x="1980600" y="2878465"/>
                  </a:cubicBezTo>
                  <a:cubicBezTo>
                    <a:pt x="2028019" y="2709431"/>
                    <a:pt x="2018769" y="2706724"/>
                    <a:pt x="2135459" y="2574654"/>
                  </a:cubicBezTo>
                  <a:cubicBezTo>
                    <a:pt x="2391383" y="2373770"/>
                    <a:pt x="2716427" y="1934058"/>
                    <a:pt x="2716427" y="1488534"/>
                  </a:cubicBezTo>
                  <a:cubicBezTo>
                    <a:pt x="2716427" y="830410"/>
                    <a:pt x="2171481" y="296795"/>
                    <a:pt x="1498923" y="296022"/>
                  </a:cubicBezTo>
                  <a:lnTo>
                    <a:pt x="1498923" y="296319"/>
                  </a:lnTo>
                  <a:lnTo>
                    <a:pt x="1495631" y="296070"/>
                  </a:lnTo>
                  <a:lnTo>
                    <a:pt x="1492336" y="296319"/>
                  </a:lnTo>
                  <a:close/>
                  <a:moveTo>
                    <a:pt x="1492826" y="0"/>
                  </a:moveTo>
                  <a:lnTo>
                    <a:pt x="1495631" y="211"/>
                  </a:lnTo>
                  <a:lnTo>
                    <a:pt x="1498432" y="0"/>
                  </a:lnTo>
                  <a:cubicBezTo>
                    <a:pt x="2322897" y="0"/>
                    <a:pt x="2991257" y="653819"/>
                    <a:pt x="2991257" y="1460348"/>
                  </a:cubicBezTo>
                  <a:cubicBezTo>
                    <a:pt x="2991257" y="2006129"/>
                    <a:pt x="2592903" y="2544781"/>
                    <a:pt x="2279478" y="2790647"/>
                  </a:cubicBezTo>
                  <a:cubicBezTo>
                    <a:pt x="2186103" y="2895884"/>
                    <a:pt x="2227311" y="2951181"/>
                    <a:pt x="2207246" y="3088369"/>
                  </a:cubicBezTo>
                  <a:cubicBezTo>
                    <a:pt x="2155081" y="3194275"/>
                    <a:pt x="2108422" y="3228140"/>
                    <a:pt x="2016213" y="3228140"/>
                  </a:cubicBezTo>
                  <a:lnTo>
                    <a:pt x="1495631" y="3226317"/>
                  </a:lnTo>
                  <a:lnTo>
                    <a:pt x="975044" y="3228140"/>
                  </a:lnTo>
                  <a:cubicBezTo>
                    <a:pt x="882838" y="3228140"/>
                    <a:pt x="836177" y="3194275"/>
                    <a:pt x="784011" y="3088369"/>
                  </a:cubicBezTo>
                  <a:cubicBezTo>
                    <a:pt x="763946" y="2951181"/>
                    <a:pt x="805155" y="2895884"/>
                    <a:pt x="711780" y="2790647"/>
                  </a:cubicBezTo>
                  <a:cubicBezTo>
                    <a:pt x="398354" y="2544781"/>
                    <a:pt x="0" y="2006129"/>
                    <a:pt x="0" y="1460348"/>
                  </a:cubicBezTo>
                  <a:cubicBezTo>
                    <a:pt x="0" y="653819"/>
                    <a:pt x="668362" y="0"/>
                    <a:pt x="149282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3601" dirty="0"/>
            </a:p>
          </p:txBody>
        </p:sp>
      </p:grpSp>
      <p:sp>
        <p:nvSpPr>
          <p:cNvPr id="35" name="Text Placeholder 1">
            <a:extLst>
              <a:ext uri="{FF2B5EF4-FFF2-40B4-BE49-F238E27FC236}">
                <a16:creationId xmlns:a16="http://schemas.microsoft.com/office/drawing/2014/main" id="{A32D2C59-0592-1440-B353-06A9212949FD}"/>
              </a:ext>
            </a:extLst>
          </p:cNvPr>
          <p:cNvSpPr txBox="1">
            <a:spLocks/>
          </p:cNvSpPr>
          <p:nvPr/>
        </p:nvSpPr>
        <p:spPr>
          <a:xfrm>
            <a:off x="149639" y="42967"/>
            <a:ext cx="11573197" cy="724247"/>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b="1" dirty="0">
                <a:latin typeface="Calibri" panose="020F0502020204030204" pitchFamily="34" charset="0"/>
                <a:cs typeface="Calibri" panose="020F0502020204030204" pitchFamily="34" charset="0"/>
              </a:rPr>
              <a:t>#Merdeka Belajar </a:t>
            </a:r>
            <a:r>
              <a:rPr lang="en-US" sz="2000" b="1" dirty="0">
                <a:latin typeface="Calibri" panose="020F0502020204030204" pitchFamily="34" charset="0"/>
                <a:cs typeface="Calibri" panose="020F0502020204030204" pitchFamily="34" charset="0"/>
              </a:rPr>
              <a:t>(Sistem Among)</a:t>
            </a:r>
          </a:p>
        </p:txBody>
      </p:sp>
    </p:spTree>
    <p:extLst>
      <p:ext uri="{BB962C8B-B14F-4D97-AF65-F5344CB8AC3E}">
        <p14:creationId xmlns:p14="http://schemas.microsoft.com/office/powerpoint/2010/main" val="3546364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1654" y="566260"/>
            <a:ext cx="10144760" cy="3336290"/>
          </a:xfrm>
          <a:prstGeom prst="rect">
            <a:avLst/>
          </a:prstGeom>
        </p:spPr>
        <p:txBody>
          <a:bodyPr vert="horz" wrap="square" lIns="0" tIns="8890" rIns="0" bIns="0" rtlCol="0">
            <a:spAutoFit/>
          </a:bodyPr>
          <a:lstStyle/>
          <a:p>
            <a:pPr marL="12700" marR="5080" indent="249554" algn="r">
              <a:lnSpc>
                <a:spcPct val="100699"/>
              </a:lnSpc>
              <a:spcBef>
                <a:spcPts val="70"/>
              </a:spcBef>
            </a:pPr>
            <a:r>
              <a:rPr sz="3600" spc="30" dirty="0">
                <a:latin typeface="Arial"/>
                <a:cs typeface="Arial"/>
              </a:rPr>
              <a:t>“...kemerdekaan </a:t>
            </a:r>
            <a:r>
              <a:rPr sz="3600" spc="-25" dirty="0">
                <a:latin typeface="Arial"/>
                <a:cs typeface="Arial"/>
              </a:rPr>
              <a:t>hendaknya</a:t>
            </a:r>
            <a:r>
              <a:rPr sz="3600" spc="-15" dirty="0">
                <a:latin typeface="Arial"/>
                <a:cs typeface="Arial"/>
              </a:rPr>
              <a:t> </a:t>
            </a:r>
            <a:r>
              <a:rPr sz="3600" spc="-20" dirty="0">
                <a:latin typeface="Arial"/>
                <a:cs typeface="Arial"/>
              </a:rPr>
              <a:t>dikenakan</a:t>
            </a:r>
            <a:r>
              <a:rPr sz="3600" spc="5" dirty="0">
                <a:latin typeface="Arial"/>
                <a:cs typeface="Arial"/>
              </a:rPr>
              <a:t> </a:t>
            </a:r>
            <a:r>
              <a:rPr sz="3600" spc="35" dirty="0">
                <a:latin typeface="Arial"/>
                <a:cs typeface="Arial"/>
              </a:rPr>
              <a:t>terhadap </a:t>
            </a:r>
            <a:r>
              <a:rPr sz="3600" spc="20" dirty="0">
                <a:latin typeface="Arial"/>
                <a:cs typeface="Arial"/>
              </a:rPr>
              <a:t> </a:t>
            </a:r>
            <a:r>
              <a:rPr sz="3600" spc="-80" dirty="0">
                <a:latin typeface="Arial"/>
                <a:cs typeface="Arial"/>
              </a:rPr>
              <a:t>caranya </a:t>
            </a:r>
            <a:r>
              <a:rPr sz="3600" spc="-75" dirty="0">
                <a:latin typeface="Arial"/>
                <a:cs typeface="Arial"/>
              </a:rPr>
              <a:t>anak-anak </a:t>
            </a:r>
            <a:r>
              <a:rPr sz="3600" spc="10" dirty="0">
                <a:latin typeface="Arial"/>
                <a:cs typeface="Arial"/>
              </a:rPr>
              <a:t>berpikir, yaitu</a:t>
            </a:r>
            <a:r>
              <a:rPr sz="3600" spc="160" dirty="0">
                <a:latin typeface="Arial"/>
                <a:cs typeface="Arial"/>
              </a:rPr>
              <a:t> </a:t>
            </a:r>
            <a:r>
              <a:rPr sz="3600" spc="-5" dirty="0">
                <a:latin typeface="Arial"/>
                <a:cs typeface="Arial"/>
              </a:rPr>
              <a:t>jangan</a:t>
            </a:r>
            <a:r>
              <a:rPr sz="3600" spc="5" dirty="0">
                <a:latin typeface="Arial"/>
                <a:cs typeface="Arial"/>
              </a:rPr>
              <a:t> </a:t>
            </a:r>
            <a:r>
              <a:rPr sz="3600" spc="-50" dirty="0">
                <a:latin typeface="Arial"/>
                <a:cs typeface="Arial"/>
              </a:rPr>
              <a:t>selalu </a:t>
            </a:r>
            <a:r>
              <a:rPr sz="3600" spc="-30" dirty="0">
                <a:latin typeface="Arial"/>
                <a:cs typeface="Arial"/>
              </a:rPr>
              <a:t> </a:t>
            </a:r>
            <a:r>
              <a:rPr sz="3600" spc="175" dirty="0">
                <a:latin typeface="Arial"/>
                <a:cs typeface="Arial"/>
              </a:rPr>
              <a:t>"dipelopori”, </a:t>
            </a:r>
            <a:r>
              <a:rPr sz="3600" spc="-20" dirty="0">
                <a:latin typeface="Arial"/>
                <a:cs typeface="Arial"/>
              </a:rPr>
              <a:t>atau </a:t>
            </a:r>
            <a:r>
              <a:rPr sz="3600" spc="-5" dirty="0">
                <a:latin typeface="Arial"/>
                <a:cs typeface="Arial"/>
              </a:rPr>
              <a:t>disuruh </a:t>
            </a:r>
            <a:r>
              <a:rPr sz="3600" spc="15" dirty="0">
                <a:latin typeface="Arial"/>
                <a:cs typeface="Arial"/>
              </a:rPr>
              <a:t>mengakui</a:t>
            </a:r>
            <a:r>
              <a:rPr sz="3600" spc="-155" dirty="0">
                <a:latin typeface="Arial"/>
                <a:cs typeface="Arial"/>
              </a:rPr>
              <a:t> </a:t>
            </a:r>
            <a:r>
              <a:rPr sz="3600" spc="15" dirty="0">
                <a:latin typeface="Arial"/>
                <a:cs typeface="Arial"/>
              </a:rPr>
              <a:t>buah</a:t>
            </a:r>
            <a:r>
              <a:rPr sz="3600" spc="-5" dirty="0">
                <a:latin typeface="Arial"/>
                <a:cs typeface="Arial"/>
              </a:rPr>
              <a:t> </a:t>
            </a:r>
            <a:r>
              <a:rPr sz="3600" spc="15" dirty="0">
                <a:latin typeface="Arial"/>
                <a:cs typeface="Arial"/>
              </a:rPr>
              <a:t>pikiran </a:t>
            </a:r>
            <a:r>
              <a:rPr sz="3600" spc="10" dirty="0">
                <a:latin typeface="Arial"/>
                <a:cs typeface="Arial"/>
              </a:rPr>
              <a:t> </a:t>
            </a:r>
            <a:r>
              <a:rPr sz="3600" spc="35" dirty="0">
                <a:latin typeface="Arial"/>
                <a:cs typeface="Arial"/>
              </a:rPr>
              <a:t>orang </a:t>
            </a:r>
            <a:r>
              <a:rPr sz="3600" spc="-5" dirty="0">
                <a:latin typeface="Arial"/>
                <a:cs typeface="Arial"/>
              </a:rPr>
              <a:t>lain, </a:t>
            </a:r>
            <a:r>
              <a:rPr sz="3600" spc="-85" dirty="0">
                <a:latin typeface="Arial"/>
                <a:cs typeface="Arial"/>
              </a:rPr>
              <a:t>akan </a:t>
            </a:r>
            <a:r>
              <a:rPr sz="3600" spc="85" dirty="0">
                <a:latin typeface="Arial"/>
                <a:cs typeface="Arial"/>
              </a:rPr>
              <a:t>tetapi</a:t>
            </a:r>
            <a:r>
              <a:rPr sz="3600" spc="30" dirty="0">
                <a:latin typeface="Arial"/>
                <a:cs typeface="Arial"/>
              </a:rPr>
              <a:t> </a:t>
            </a:r>
            <a:r>
              <a:rPr sz="3600" spc="-50" dirty="0">
                <a:latin typeface="Arial"/>
                <a:cs typeface="Arial"/>
              </a:rPr>
              <a:t>biasakanlah</a:t>
            </a:r>
            <a:r>
              <a:rPr sz="3600" spc="-10" dirty="0">
                <a:latin typeface="Arial"/>
                <a:cs typeface="Arial"/>
              </a:rPr>
              <a:t> </a:t>
            </a:r>
            <a:r>
              <a:rPr sz="3600" spc="-75" dirty="0">
                <a:latin typeface="Arial"/>
                <a:cs typeface="Arial"/>
              </a:rPr>
              <a:t>anak-anak </a:t>
            </a:r>
            <a:r>
              <a:rPr sz="3600" spc="-40" dirty="0">
                <a:latin typeface="Arial"/>
                <a:cs typeface="Arial"/>
              </a:rPr>
              <a:t> </a:t>
            </a:r>
            <a:r>
              <a:rPr sz="3600" spc="-15" dirty="0">
                <a:latin typeface="Arial"/>
                <a:cs typeface="Arial"/>
              </a:rPr>
              <a:t>mencari </a:t>
            </a:r>
            <a:r>
              <a:rPr sz="3600" spc="5" dirty="0">
                <a:latin typeface="Arial"/>
                <a:cs typeface="Arial"/>
              </a:rPr>
              <a:t>sendiri </a:t>
            </a:r>
            <a:r>
              <a:rPr sz="3600" spc="-50" dirty="0">
                <a:latin typeface="Arial"/>
                <a:cs typeface="Arial"/>
              </a:rPr>
              <a:t>segala</a:t>
            </a:r>
            <a:r>
              <a:rPr sz="3600" spc="40" dirty="0">
                <a:latin typeface="Arial"/>
                <a:cs typeface="Arial"/>
              </a:rPr>
              <a:t> </a:t>
            </a:r>
            <a:r>
              <a:rPr sz="3600" spc="25" dirty="0">
                <a:latin typeface="Arial"/>
                <a:cs typeface="Arial"/>
              </a:rPr>
              <a:t>pengetahaun</a:t>
            </a:r>
            <a:r>
              <a:rPr sz="3600" spc="10" dirty="0">
                <a:latin typeface="Arial"/>
                <a:cs typeface="Arial"/>
              </a:rPr>
              <a:t> </a:t>
            </a:r>
            <a:r>
              <a:rPr sz="3600" spc="40" dirty="0">
                <a:latin typeface="Arial"/>
                <a:cs typeface="Arial"/>
              </a:rPr>
              <a:t>dengan </a:t>
            </a:r>
            <a:r>
              <a:rPr sz="3600" spc="20" dirty="0">
                <a:latin typeface="Arial"/>
                <a:cs typeface="Arial"/>
              </a:rPr>
              <a:t> </a:t>
            </a:r>
            <a:r>
              <a:rPr sz="3600" spc="10" dirty="0">
                <a:latin typeface="Arial"/>
                <a:cs typeface="Arial"/>
              </a:rPr>
              <a:t>menggunakan </a:t>
            </a:r>
            <a:r>
              <a:rPr sz="3600" spc="-10" dirty="0">
                <a:latin typeface="Arial"/>
                <a:cs typeface="Arial"/>
              </a:rPr>
              <a:t>pikirannya</a:t>
            </a:r>
            <a:r>
              <a:rPr sz="3600" spc="-65" dirty="0">
                <a:latin typeface="Arial"/>
                <a:cs typeface="Arial"/>
              </a:rPr>
              <a:t> </a:t>
            </a:r>
            <a:r>
              <a:rPr sz="3600" spc="80" dirty="0">
                <a:latin typeface="Arial"/>
                <a:cs typeface="Arial"/>
              </a:rPr>
              <a:t>sendiri…”</a:t>
            </a:r>
            <a:endParaRPr sz="3600">
              <a:latin typeface="Arial"/>
              <a:cs typeface="Arial"/>
            </a:endParaRPr>
          </a:p>
        </p:txBody>
      </p:sp>
      <p:sp>
        <p:nvSpPr>
          <p:cNvPr id="3" name="object 3"/>
          <p:cNvSpPr txBox="1"/>
          <p:nvPr/>
        </p:nvSpPr>
        <p:spPr>
          <a:xfrm>
            <a:off x="1985399" y="4439499"/>
            <a:ext cx="9290685" cy="391160"/>
          </a:xfrm>
          <a:prstGeom prst="rect">
            <a:avLst/>
          </a:prstGeom>
        </p:spPr>
        <p:txBody>
          <a:bodyPr vert="horz" wrap="square" lIns="0" tIns="12700" rIns="0" bIns="0" rtlCol="0">
            <a:spAutoFit/>
          </a:bodyPr>
          <a:lstStyle/>
          <a:p>
            <a:pPr marL="12700">
              <a:lnSpc>
                <a:spcPct val="100000"/>
              </a:lnSpc>
              <a:spcBef>
                <a:spcPts val="100"/>
              </a:spcBef>
            </a:pPr>
            <a:r>
              <a:rPr sz="2400" spc="-25" dirty="0">
                <a:latin typeface="Arial"/>
                <a:cs typeface="Arial"/>
              </a:rPr>
              <a:t>Ki </a:t>
            </a:r>
            <a:r>
              <a:rPr sz="2400" spc="-5" dirty="0">
                <a:latin typeface="Arial"/>
                <a:cs typeface="Arial"/>
              </a:rPr>
              <a:t>Hadjar </a:t>
            </a:r>
            <a:r>
              <a:rPr sz="2400" spc="-15" dirty="0">
                <a:latin typeface="Arial"/>
                <a:cs typeface="Arial"/>
              </a:rPr>
              <a:t>Dewantara </a:t>
            </a:r>
            <a:r>
              <a:rPr sz="2400" spc="-30" dirty="0">
                <a:latin typeface="Arial"/>
                <a:cs typeface="Arial"/>
              </a:rPr>
              <a:t>(Peringatan </a:t>
            </a:r>
            <a:r>
              <a:rPr sz="2400" spc="-90" dirty="0">
                <a:latin typeface="Arial"/>
                <a:cs typeface="Arial"/>
              </a:rPr>
              <a:t>Taman-Siswa </a:t>
            </a:r>
            <a:r>
              <a:rPr sz="2400" spc="-5" dirty="0">
                <a:latin typeface="Arial"/>
                <a:cs typeface="Arial"/>
              </a:rPr>
              <a:t>30 </a:t>
            </a:r>
            <a:r>
              <a:rPr sz="2400" spc="-75" dirty="0">
                <a:latin typeface="Arial"/>
                <a:cs typeface="Arial"/>
              </a:rPr>
              <a:t>Tahun,</a:t>
            </a:r>
            <a:r>
              <a:rPr sz="2400" spc="225" dirty="0">
                <a:latin typeface="Arial"/>
                <a:cs typeface="Arial"/>
              </a:rPr>
              <a:t> </a:t>
            </a:r>
            <a:r>
              <a:rPr sz="2400" spc="-20" dirty="0">
                <a:latin typeface="Arial"/>
                <a:cs typeface="Arial"/>
              </a:rPr>
              <a:t>1922-1952)</a:t>
            </a:r>
            <a:endParaRPr sz="2400">
              <a:latin typeface="Arial"/>
              <a:cs typeface="Arial"/>
            </a:endParaRPr>
          </a:p>
        </p:txBody>
      </p:sp>
    </p:spTree>
    <p:extLst>
      <p:ext uri="{BB962C8B-B14F-4D97-AF65-F5344CB8AC3E}">
        <p14:creationId xmlns:p14="http://schemas.microsoft.com/office/powerpoint/2010/main" val="3095229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6D0E42FA-7488-4386-834A-E591E11F8D8A}"/>
              </a:ext>
            </a:extLst>
          </p:cNvPr>
          <p:cNvSpPr>
            <a:spLocks/>
          </p:cNvSpPr>
          <p:nvPr/>
        </p:nvSpPr>
        <p:spPr bwMode="auto">
          <a:xfrm>
            <a:off x="6544969" y="2131375"/>
            <a:ext cx="4283610" cy="4722160"/>
          </a:xfrm>
          <a:custGeom>
            <a:avLst/>
            <a:gdLst>
              <a:gd name="T0" fmla="*/ 6493 w 7730"/>
              <a:gd name="T1" fmla="*/ 8116 h 8536"/>
              <a:gd name="T2" fmla="*/ 6350 w 7730"/>
              <a:gd name="T3" fmla="*/ 7669 h 8536"/>
              <a:gd name="T4" fmla="*/ 6274 w 7730"/>
              <a:gd name="T5" fmla="*/ 7072 h 8536"/>
              <a:gd name="T6" fmla="*/ 6298 w 7730"/>
              <a:gd name="T7" fmla="*/ 6470 h 8536"/>
              <a:gd name="T8" fmla="*/ 6427 w 7730"/>
              <a:gd name="T9" fmla="*/ 5930 h 8536"/>
              <a:gd name="T10" fmla="*/ 6552 w 7730"/>
              <a:gd name="T11" fmla="*/ 5688 h 8536"/>
              <a:gd name="T12" fmla="*/ 6926 w 7730"/>
              <a:gd name="T13" fmla="*/ 5236 h 8536"/>
              <a:gd name="T14" fmla="*/ 7135 w 7730"/>
              <a:gd name="T15" fmla="*/ 4955 h 8536"/>
              <a:gd name="T16" fmla="*/ 7459 w 7730"/>
              <a:gd name="T17" fmla="*/ 4397 h 8536"/>
              <a:gd name="T18" fmla="*/ 7681 w 7730"/>
              <a:gd name="T19" fmla="*/ 3703 h 8536"/>
              <a:gd name="T20" fmla="*/ 7722 w 7730"/>
              <a:gd name="T21" fmla="*/ 2923 h 8536"/>
              <a:gd name="T22" fmla="*/ 7590 w 7730"/>
              <a:gd name="T23" fmla="*/ 2168 h 8536"/>
              <a:gd name="T24" fmla="*/ 7316 w 7730"/>
              <a:gd name="T25" fmla="*/ 1519 h 8536"/>
              <a:gd name="T26" fmla="*/ 6948 w 7730"/>
              <a:gd name="T27" fmla="*/ 1022 h 8536"/>
              <a:gd name="T28" fmla="*/ 6492 w 7730"/>
              <a:gd name="T29" fmla="*/ 617 h 8536"/>
              <a:gd name="T30" fmla="*/ 5913 w 7730"/>
              <a:gd name="T31" fmla="*/ 302 h 8536"/>
              <a:gd name="T32" fmla="*/ 5192 w 7730"/>
              <a:gd name="T33" fmla="*/ 89 h 8536"/>
              <a:gd name="T34" fmla="*/ 4398 w 7730"/>
              <a:gd name="T35" fmla="*/ 2 h 8536"/>
              <a:gd name="T36" fmla="*/ 3593 w 7730"/>
              <a:gd name="T37" fmla="*/ 44 h 8536"/>
              <a:gd name="T38" fmla="*/ 2842 w 7730"/>
              <a:gd name="T39" fmla="*/ 213 h 8536"/>
              <a:gd name="T40" fmla="*/ 2032 w 7730"/>
              <a:gd name="T41" fmla="*/ 631 h 8536"/>
              <a:gd name="T42" fmla="*/ 1360 w 7730"/>
              <a:gd name="T43" fmla="*/ 1341 h 8536"/>
              <a:gd name="T44" fmla="*/ 910 w 7730"/>
              <a:gd name="T45" fmla="*/ 2228 h 8536"/>
              <a:gd name="T46" fmla="*/ 676 w 7730"/>
              <a:gd name="T47" fmla="*/ 3143 h 8536"/>
              <a:gd name="T48" fmla="*/ 659 w 7730"/>
              <a:gd name="T49" fmla="*/ 3371 h 8536"/>
              <a:gd name="T50" fmla="*/ 726 w 7730"/>
              <a:gd name="T51" fmla="*/ 3495 h 8536"/>
              <a:gd name="T52" fmla="*/ 788 w 7730"/>
              <a:gd name="T53" fmla="*/ 3578 h 8536"/>
              <a:gd name="T54" fmla="*/ 764 w 7730"/>
              <a:gd name="T55" fmla="*/ 3669 h 8536"/>
              <a:gd name="T56" fmla="*/ 430 w 7730"/>
              <a:gd name="T57" fmla="*/ 4161 h 8536"/>
              <a:gd name="T58" fmla="*/ 104 w 7730"/>
              <a:gd name="T59" fmla="*/ 4688 h 8536"/>
              <a:gd name="T60" fmla="*/ 2 w 7730"/>
              <a:gd name="T61" fmla="*/ 4926 h 8536"/>
              <a:gd name="T62" fmla="*/ 30 w 7730"/>
              <a:gd name="T63" fmla="*/ 5064 h 8536"/>
              <a:gd name="T64" fmla="*/ 178 w 7730"/>
              <a:gd name="T65" fmla="*/ 5169 h 8536"/>
              <a:gd name="T66" fmla="*/ 450 w 7730"/>
              <a:gd name="T67" fmla="*/ 5267 h 8536"/>
              <a:gd name="T68" fmla="*/ 533 w 7730"/>
              <a:gd name="T69" fmla="*/ 5368 h 8536"/>
              <a:gd name="T70" fmla="*/ 478 w 7730"/>
              <a:gd name="T71" fmla="*/ 5628 h 8536"/>
              <a:gd name="T72" fmla="*/ 477 w 7730"/>
              <a:gd name="T73" fmla="*/ 5789 h 8536"/>
              <a:gd name="T74" fmla="*/ 584 w 7730"/>
              <a:gd name="T75" fmla="*/ 5868 h 8536"/>
              <a:gd name="T76" fmla="*/ 745 w 7730"/>
              <a:gd name="T77" fmla="*/ 5919 h 8536"/>
              <a:gd name="T78" fmla="*/ 526 w 7730"/>
              <a:gd name="T79" fmla="*/ 6081 h 8536"/>
              <a:gd name="T80" fmla="*/ 576 w 7730"/>
              <a:gd name="T81" fmla="*/ 6207 h 8536"/>
              <a:gd name="T82" fmla="*/ 749 w 7730"/>
              <a:gd name="T83" fmla="*/ 6335 h 8536"/>
              <a:gd name="T84" fmla="*/ 762 w 7730"/>
              <a:gd name="T85" fmla="*/ 6475 h 8536"/>
              <a:gd name="T86" fmla="*/ 648 w 7730"/>
              <a:gd name="T87" fmla="*/ 6831 h 8536"/>
              <a:gd name="T88" fmla="*/ 637 w 7730"/>
              <a:gd name="T89" fmla="*/ 7107 h 8536"/>
              <a:gd name="T90" fmla="*/ 822 w 7730"/>
              <a:gd name="T91" fmla="*/ 7393 h 8536"/>
              <a:gd name="T92" fmla="*/ 1184 w 7730"/>
              <a:gd name="T93" fmla="*/ 7512 h 8536"/>
              <a:gd name="T94" fmla="*/ 1699 w 7730"/>
              <a:gd name="T95" fmla="*/ 7474 h 8536"/>
              <a:gd name="T96" fmla="*/ 2199 w 7730"/>
              <a:gd name="T97" fmla="*/ 7416 h 8536"/>
              <a:gd name="T98" fmla="*/ 2347 w 7730"/>
              <a:gd name="T99" fmla="*/ 7462 h 8536"/>
              <a:gd name="T100" fmla="*/ 2416 w 7730"/>
              <a:gd name="T101" fmla="*/ 7553 h 8536"/>
              <a:gd name="T102" fmla="*/ 2464 w 7730"/>
              <a:gd name="T103" fmla="*/ 7783 h 8536"/>
              <a:gd name="T104" fmla="*/ 2522 w 7730"/>
              <a:gd name="T105" fmla="*/ 8355 h 8536"/>
              <a:gd name="T106" fmla="*/ 2600 w 7730"/>
              <a:gd name="T107" fmla="*/ 8516 h 8536"/>
              <a:gd name="T108" fmla="*/ 2968 w 7730"/>
              <a:gd name="T109" fmla="*/ 8536 h 8536"/>
              <a:gd name="T110" fmla="*/ 3589 w 7730"/>
              <a:gd name="T111" fmla="*/ 8524 h 8536"/>
              <a:gd name="T112" fmla="*/ 5448 w 7730"/>
              <a:gd name="T113" fmla="*/ 8534 h 8536"/>
              <a:gd name="T114" fmla="*/ 6670 w 7730"/>
              <a:gd name="T115" fmla="*/ 8522 h 8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30" h="8536">
                <a:moveTo>
                  <a:pt x="6670" y="8522"/>
                </a:moveTo>
                <a:lnTo>
                  <a:pt x="6663" y="8497"/>
                </a:lnTo>
                <a:lnTo>
                  <a:pt x="6653" y="8470"/>
                </a:lnTo>
                <a:lnTo>
                  <a:pt x="6642" y="8441"/>
                </a:lnTo>
                <a:lnTo>
                  <a:pt x="6629" y="8410"/>
                </a:lnTo>
                <a:lnTo>
                  <a:pt x="6598" y="8341"/>
                </a:lnTo>
                <a:lnTo>
                  <a:pt x="6563" y="8268"/>
                </a:lnTo>
                <a:lnTo>
                  <a:pt x="6528" y="8192"/>
                </a:lnTo>
                <a:lnTo>
                  <a:pt x="6493" y="8116"/>
                </a:lnTo>
                <a:lnTo>
                  <a:pt x="6476" y="8080"/>
                </a:lnTo>
                <a:lnTo>
                  <a:pt x="6462" y="8043"/>
                </a:lnTo>
                <a:lnTo>
                  <a:pt x="6448" y="8008"/>
                </a:lnTo>
                <a:lnTo>
                  <a:pt x="6436" y="7974"/>
                </a:lnTo>
                <a:lnTo>
                  <a:pt x="6416" y="7916"/>
                </a:lnTo>
                <a:lnTo>
                  <a:pt x="6397" y="7855"/>
                </a:lnTo>
                <a:lnTo>
                  <a:pt x="6381" y="7795"/>
                </a:lnTo>
                <a:lnTo>
                  <a:pt x="6364" y="7732"/>
                </a:lnTo>
                <a:lnTo>
                  <a:pt x="6350" y="7669"/>
                </a:lnTo>
                <a:lnTo>
                  <a:pt x="6337" y="7606"/>
                </a:lnTo>
                <a:lnTo>
                  <a:pt x="6325" y="7541"/>
                </a:lnTo>
                <a:lnTo>
                  <a:pt x="6314" y="7475"/>
                </a:lnTo>
                <a:lnTo>
                  <a:pt x="6304" y="7409"/>
                </a:lnTo>
                <a:lnTo>
                  <a:pt x="6295" y="7342"/>
                </a:lnTo>
                <a:lnTo>
                  <a:pt x="6288" y="7275"/>
                </a:lnTo>
                <a:lnTo>
                  <a:pt x="6282" y="7208"/>
                </a:lnTo>
                <a:lnTo>
                  <a:pt x="6277" y="7139"/>
                </a:lnTo>
                <a:lnTo>
                  <a:pt x="6274" y="7072"/>
                </a:lnTo>
                <a:lnTo>
                  <a:pt x="6272" y="7004"/>
                </a:lnTo>
                <a:lnTo>
                  <a:pt x="6271" y="6936"/>
                </a:lnTo>
                <a:lnTo>
                  <a:pt x="6271" y="6869"/>
                </a:lnTo>
                <a:lnTo>
                  <a:pt x="6272" y="6801"/>
                </a:lnTo>
                <a:lnTo>
                  <a:pt x="6275" y="6734"/>
                </a:lnTo>
                <a:lnTo>
                  <a:pt x="6278" y="6668"/>
                </a:lnTo>
                <a:lnTo>
                  <a:pt x="6284" y="6600"/>
                </a:lnTo>
                <a:lnTo>
                  <a:pt x="6290" y="6535"/>
                </a:lnTo>
                <a:lnTo>
                  <a:pt x="6298" y="6470"/>
                </a:lnTo>
                <a:lnTo>
                  <a:pt x="6308" y="6406"/>
                </a:lnTo>
                <a:lnTo>
                  <a:pt x="6318" y="6342"/>
                </a:lnTo>
                <a:lnTo>
                  <a:pt x="6330" y="6279"/>
                </a:lnTo>
                <a:lnTo>
                  <a:pt x="6342" y="6219"/>
                </a:lnTo>
                <a:lnTo>
                  <a:pt x="6356" y="6158"/>
                </a:lnTo>
                <a:lnTo>
                  <a:pt x="6372" y="6099"/>
                </a:lnTo>
                <a:lnTo>
                  <a:pt x="6389" y="6042"/>
                </a:lnTo>
                <a:lnTo>
                  <a:pt x="6407" y="5985"/>
                </a:lnTo>
                <a:lnTo>
                  <a:pt x="6427" y="5930"/>
                </a:lnTo>
                <a:lnTo>
                  <a:pt x="6437" y="5904"/>
                </a:lnTo>
                <a:lnTo>
                  <a:pt x="6448" y="5878"/>
                </a:lnTo>
                <a:lnTo>
                  <a:pt x="6459" y="5853"/>
                </a:lnTo>
                <a:lnTo>
                  <a:pt x="6471" y="5828"/>
                </a:lnTo>
                <a:lnTo>
                  <a:pt x="6483" y="5804"/>
                </a:lnTo>
                <a:lnTo>
                  <a:pt x="6496" y="5780"/>
                </a:lnTo>
                <a:lnTo>
                  <a:pt x="6509" y="5756"/>
                </a:lnTo>
                <a:lnTo>
                  <a:pt x="6524" y="5733"/>
                </a:lnTo>
                <a:lnTo>
                  <a:pt x="6552" y="5688"/>
                </a:lnTo>
                <a:lnTo>
                  <a:pt x="6583" y="5644"/>
                </a:lnTo>
                <a:lnTo>
                  <a:pt x="6615" y="5601"/>
                </a:lnTo>
                <a:lnTo>
                  <a:pt x="6648" y="5559"/>
                </a:lnTo>
                <a:lnTo>
                  <a:pt x="6681" y="5518"/>
                </a:lnTo>
                <a:lnTo>
                  <a:pt x="6716" y="5478"/>
                </a:lnTo>
                <a:lnTo>
                  <a:pt x="6751" y="5437"/>
                </a:lnTo>
                <a:lnTo>
                  <a:pt x="6786" y="5397"/>
                </a:lnTo>
                <a:lnTo>
                  <a:pt x="6857" y="5317"/>
                </a:lnTo>
                <a:lnTo>
                  <a:pt x="6926" y="5236"/>
                </a:lnTo>
                <a:lnTo>
                  <a:pt x="6947" y="5209"/>
                </a:lnTo>
                <a:lnTo>
                  <a:pt x="6967" y="5183"/>
                </a:lnTo>
                <a:lnTo>
                  <a:pt x="6987" y="5157"/>
                </a:lnTo>
                <a:lnTo>
                  <a:pt x="7007" y="5128"/>
                </a:lnTo>
                <a:lnTo>
                  <a:pt x="7027" y="5099"/>
                </a:lnTo>
                <a:lnTo>
                  <a:pt x="7049" y="5071"/>
                </a:lnTo>
                <a:lnTo>
                  <a:pt x="7070" y="5041"/>
                </a:lnTo>
                <a:lnTo>
                  <a:pt x="7093" y="5011"/>
                </a:lnTo>
                <a:lnTo>
                  <a:pt x="7135" y="4955"/>
                </a:lnTo>
                <a:lnTo>
                  <a:pt x="7175" y="4898"/>
                </a:lnTo>
                <a:lnTo>
                  <a:pt x="7214" y="4840"/>
                </a:lnTo>
                <a:lnTo>
                  <a:pt x="7253" y="4780"/>
                </a:lnTo>
                <a:lnTo>
                  <a:pt x="7290" y="4720"/>
                </a:lnTo>
                <a:lnTo>
                  <a:pt x="7326" y="4658"/>
                </a:lnTo>
                <a:lnTo>
                  <a:pt x="7362" y="4596"/>
                </a:lnTo>
                <a:lnTo>
                  <a:pt x="7396" y="4531"/>
                </a:lnTo>
                <a:lnTo>
                  <a:pt x="7429" y="4465"/>
                </a:lnTo>
                <a:lnTo>
                  <a:pt x="7459" y="4397"/>
                </a:lnTo>
                <a:lnTo>
                  <a:pt x="7490" y="4327"/>
                </a:lnTo>
                <a:lnTo>
                  <a:pt x="7519" y="4256"/>
                </a:lnTo>
                <a:lnTo>
                  <a:pt x="7546" y="4183"/>
                </a:lnTo>
                <a:lnTo>
                  <a:pt x="7573" y="4109"/>
                </a:lnTo>
                <a:lnTo>
                  <a:pt x="7598" y="4033"/>
                </a:lnTo>
                <a:lnTo>
                  <a:pt x="7621" y="3955"/>
                </a:lnTo>
                <a:lnTo>
                  <a:pt x="7643" y="3871"/>
                </a:lnTo>
                <a:lnTo>
                  <a:pt x="7663" y="3787"/>
                </a:lnTo>
                <a:lnTo>
                  <a:pt x="7681" y="3703"/>
                </a:lnTo>
                <a:lnTo>
                  <a:pt x="7695" y="3617"/>
                </a:lnTo>
                <a:lnTo>
                  <a:pt x="7707" y="3531"/>
                </a:lnTo>
                <a:lnTo>
                  <a:pt x="7716" y="3445"/>
                </a:lnTo>
                <a:lnTo>
                  <a:pt x="7723" y="3359"/>
                </a:lnTo>
                <a:lnTo>
                  <a:pt x="7728" y="3271"/>
                </a:lnTo>
                <a:lnTo>
                  <a:pt x="7730" y="3184"/>
                </a:lnTo>
                <a:lnTo>
                  <a:pt x="7730" y="3097"/>
                </a:lnTo>
                <a:lnTo>
                  <a:pt x="7728" y="3010"/>
                </a:lnTo>
                <a:lnTo>
                  <a:pt x="7722" y="2923"/>
                </a:lnTo>
                <a:lnTo>
                  <a:pt x="7716" y="2836"/>
                </a:lnTo>
                <a:lnTo>
                  <a:pt x="7707" y="2749"/>
                </a:lnTo>
                <a:lnTo>
                  <a:pt x="7696" y="2665"/>
                </a:lnTo>
                <a:lnTo>
                  <a:pt x="7684" y="2579"/>
                </a:lnTo>
                <a:lnTo>
                  <a:pt x="7668" y="2495"/>
                </a:lnTo>
                <a:lnTo>
                  <a:pt x="7652" y="2412"/>
                </a:lnTo>
                <a:lnTo>
                  <a:pt x="7633" y="2329"/>
                </a:lnTo>
                <a:lnTo>
                  <a:pt x="7612" y="2248"/>
                </a:lnTo>
                <a:lnTo>
                  <a:pt x="7590" y="2168"/>
                </a:lnTo>
                <a:lnTo>
                  <a:pt x="7566" y="2089"/>
                </a:lnTo>
                <a:lnTo>
                  <a:pt x="7541" y="2011"/>
                </a:lnTo>
                <a:lnTo>
                  <a:pt x="7513" y="1935"/>
                </a:lnTo>
                <a:lnTo>
                  <a:pt x="7484" y="1862"/>
                </a:lnTo>
                <a:lnTo>
                  <a:pt x="7454" y="1789"/>
                </a:lnTo>
                <a:lnTo>
                  <a:pt x="7421" y="1719"/>
                </a:lnTo>
                <a:lnTo>
                  <a:pt x="7388" y="1650"/>
                </a:lnTo>
                <a:lnTo>
                  <a:pt x="7353" y="1584"/>
                </a:lnTo>
                <a:lnTo>
                  <a:pt x="7316" y="1519"/>
                </a:lnTo>
                <a:lnTo>
                  <a:pt x="7279" y="1457"/>
                </a:lnTo>
                <a:lnTo>
                  <a:pt x="7241" y="1397"/>
                </a:lnTo>
                <a:lnTo>
                  <a:pt x="7201" y="1341"/>
                </a:lnTo>
                <a:lnTo>
                  <a:pt x="7161" y="1284"/>
                </a:lnTo>
                <a:lnTo>
                  <a:pt x="7121" y="1231"/>
                </a:lnTo>
                <a:lnTo>
                  <a:pt x="7079" y="1177"/>
                </a:lnTo>
                <a:lnTo>
                  <a:pt x="7036" y="1124"/>
                </a:lnTo>
                <a:lnTo>
                  <a:pt x="6993" y="1072"/>
                </a:lnTo>
                <a:lnTo>
                  <a:pt x="6948" y="1022"/>
                </a:lnTo>
                <a:lnTo>
                  <a:pt x="6902" y="972"/>
                </a:lnTo>
                <a:lnTo>
                  <a:pt x="6856" y="924"/>
                </a:lnTo>
                <a:lnTo>
                  <a:pt x="6807" y="876"/>
                </a:lnTo>
                <a:lnTo>
                  <a:pt x="6758" y="830"/>
                </a:lnTo>
                <a:lnTo>
                  <a:pt x="6707" y="785"/>
                </a:lnTo>
                <a:lnTo>
                  <a:pt x="6656" y="741"/>
                </a:lnTo>
                <a:lnTo>
                  <a:pt x="6602" y="698"/>
                </a:lnTo>
                <a:lnTo>
                  <a:pt x="6548" y="657"/>
                </a:lnTo>
                <a:lnTo>
                  <a:pt x="6492" y="617"/>
                </a:lnTo>
                <a:lnTo>
                  <a:pt x="6433" y="577"/>
                </a:lnTo>
                <a:lnTo>
                  <a:pt x="6374" y="539"/>
                </a:lnTo>
                <a:lnTo>
                  <a:pt x="6314" y="501"/>
                </a:lnTo>
                <a:lnTo>
                  <a:pt x="6251" y="465"/>
                </a:lnTo>
                <a:lnTo>
                  <a:pt x="6187" y="430"/>
                </a:lnTo>
                <a:lnTo>
                  <a:pt x="6121" y="397"/>
                </a:lnTo>
                <a:lnTo>
                  <a:pt x="6054" y="364"/>
                </a:lnTo>
                <a:lnTo>
                  <a:pt x="5985" y="333"/>
                </a:lnTo>
                <a:lnTo>
                  <a:pt x="5913" y="302"/>
                </a:lnTo>
                <a:lnTo>
                  <a:pt x="5841" y="274"/>
                </a:lnTo>
                <a:lnTo>
                  <a:pt x="5766" y="246"/>
                </a:lnTo>
                <a:lnTo>
                  <a:pt x="5689" y="220"/>
                </a:lnTo>
                <a:lnTo>
                  <a:pt x="5610" y="195"/>
                </a:lnTo>
                <a:lnTo>
                  <a:pt x="5528" y="170"/>
                </a:lnTo>
                <a:lnTo>
                  <a:pt x="5446" y="147"/>
                </a:lnTo>
                <a:lnTo>
                  <a:pt x="5360" y="126"/>
                </a:lnTo>
                <a:lnTo>
                  <a:pt x="5276" y="107"/>
                </a:lnTo>
                <a:lnTo>
                  <a:pt x="5192" y="89"/>
                </a:lnTo>
                <a:lnTo>
                  <a:pt x="5106" y="73"/>
                </a:lnTo>
                <a:lnTo>
                  <a:pt x="5020" y="58"/>
                </a:lnTo>
                <a:lnTo>
                  <a:pt x="4932" y="46"/>
                </a:lnTo>
                <a:lnTo>
                  <a:pt x="4844" y="34"/>
                </a:lnTo>
                <a:lnTo>
                  <a:pt x="4756" y="24"/>
                </a:lnTo>
                <a:lnTo>
                  <a:pt x="4667" y="16"/>
                </a:lnTo>
                <a:lnTo>
                  <a:pt x="4578" y="10"/>
                </a:lnTo>
                <a:lnTo>
                  <a:pt x="4488" y="5"/>
                </a:lnTo>
                <a:lnTo>
                  <a:pt x="4398" y="2"/>
                </a:lnTo>
                <a:lnTo>
                  <a:pt x="4308" y="0"/>
                </a:lnTo>
                <a:lnTo>
                  <a:pt x="4217" y="0"/>
                </a:lnTo>
                <a:lnTo>
                  <a:pt x="4127" y="1"/>
                </a:lnTo>
                <a:lnTo>
                  <a:pt x="4038" y="4"/>
                </a:lnTo>
                <a:lnTo>
                  <a:pt x="3948" y="9"/>
                </a:lnTo>
                <a:lnTo>
                  <a:pt x="3859" y="15"/>
                </a:lnTo>
                <a:lnTo>
                  <a:pt x="3770" y="23"/>
                </a:lnTo>
                <a:lnTo>
                  <a:pt x="3681" y="33"/>
                </a:lnTo>
                <a:lnTo>
                  <a:pt x="3593" y="44"/>
                </a:lnTo>
                <a:lnTo>
                  <a:pt x="3506" y="56"/>
                </a:lnTo>
                <a:lnTo>
                  <a:pt x="3419" y="70"/>
                </a:lnTo>
                <a:lnTo>
                  <a:pt x="3333" y="86"/>
                </a:lnTo>
                <a:lnTo>
                  <a:pt x="3249" y="103"/>
                </a:lnTo>
                <a:lnTo>
                  <a:pt x="3165" y="122"/>
                </a:lnTo>
                <a:lnTo>
                  <a:pt x="3081" y="143"/>
                </a:lnTo>
                <a:lnTo>
                  <a:pt x="3000" y="165"/>
                </a:lnTo>
                <a:lnTo>
                  <a:pt x="2920" y="188"/>
                </a:lnTo>
                <a:lnTo>
                  <a:pt x="2842" y="213"/>
                </a:lnTo>
                <a:lnTo>
                  <a:pt x="2764" y="240"/>
                </a:lnTo>
                <a:lnTo>
                  <a:pt x="2689" y="268"/>
                </a:lnTo>
                <a:lnTo>
                  <a:pt x="2614" y="298"/>
                </a:lnTo>
                <a:lnTo>
                  <a:pt x="2509" y="344"/>
                </a:lnTo>
                <a:lnTo>
                  <a:pt x="2408" y="395"/>
                </a:lnTo>
                <a:lnTo>
                  <a:pt x="2309" y="449"/>
                </a:lnTo>
                <a:lnTo>
                  <a:pt x="2214" y="506"/>
                </a:lnTo>
                <a:lnTo>
                  <a:pt x="2121" y="566"/>
                </a:lnTo>
                <a:lnTo>
                  <a:pt x="2032" y="631"/>
                </a:lnTo>
                <a:lnTo>
                  <a:pt x="1946" y="698"/>
                </a:lnTo>
                <a:lnTo>
                  <a:pt x="1863" y="769"/>
                </a:lnTo>
                <a:lnTo>
                  <a:pt x="1783" y="842"/>
                </a:lnTo>
                <a:lnTo>
                  <a:pt x="1704" y="918"/>
                </a:lnTo>
                <a:lnTo>
                  <a:pt x="1630" y="997"/>
                </a:lnTo>
                <a:lnTo>
                  <a:pt x="1558" y="1080"/>
                </a:lnTo>
                <a:lnTo>
                  <a:pt x="1489" y="1165"/>
                </a:lnTo>
                <a:lnTo>
                  <a:pt x="1423" y="1250"/>
                </a:lnTo>
                <a:lnTo>
                  <a:pt x="1360" y="1341"/>
                </a:lnTo>
                <a:lnTo>
                  <a:pt x="1300" y="1432"/>
                </a:lnTo>
                <a:lnTo>
                  <a:pt x="1241" y="1525"/>
                </a:lnTo>
                <a:lnTo>
                  <a:pt x="1186" y="1620"/>
                </a:lnTo>
                <a:lnTo>
                  <a:pt x="1134" y="1718"/>
                </a:lnTo>
                <a:lnTo>
                  <a:pt x="1084" y="1817"/>
                </a:lnTo>
                <a:lnTo>
                  <a:pt x="1037" y="1917"/>
                </a:lnTo>
                <a:lnTo>
                  <a:pt x="992" y="2019"/>
                </a:lnTo>
                <a:lnTo>
                  <a:pt x="950" y="2122"/>
                </a:lnTo>
                <a:lnTo>
                  <a:pt x="910" y="2228"/>
                </a:lnTo>
                <a:lnTo>
                  <a:pt x="874" y="2334"/>
                </a:lnTo>
                <a:lnTo>
                  <a:pt x="839" y="2440"/>
                </a:lnTo>
                <a:lnTo>
                  <a:pt x="807" y="2549"/>
                </a:lnTo>
                <a:lnTo>
                  <a:pt x="777" y="2658"/>
                </a:lnTo>
                <a:lnTo>
                  <a:pt x="751" y="2767"/>
                </a:lnTo>
                <a:lnTo>
                  <a:pt x="726" y="2877"/>
                </a:lnTo>
                <a:lnTo>
                  <a:pt x="704" y="2988"/>
                </a:lnTo>
                <a:lnTo>
                  <a:pt x="684" y="3099"/>
                </a:lnTo>
                <a:lnTo>
                  <a:pt x="676" y="3143"/>
                </a:lnTo>
                <a:lnTo>
                  <a:pt x="667" y="3189"/>
                </a:lnTo>
                <a:lnTo>
                  <a:pt x="663" y="3212"/>
                </a:lnTo>
                <a:lnTo>
                  <a:pt x="660" y="3235"/>
                </a:lnTo>
                <a:lnTo>
                  <a:pt x="658" y="3258"/>
                </a:lnTo>
                <a:lnTo>
                  <a:pt x="655" y="3282"/>
                </a:lnTo>
                <a:lnTo>
                  <a:pt x="654" y="3305"/>
                </a:lnTo>
                <a:lnTo>
                  <a:pt x="654" y="3328"/>
                </a:lnTo>
                <a:lnTo>
                  <a:pt x="655" y="3350"/>
                </a:lnTo>
                <a:lnTo>
                  <a:pt x="659" y="3371"/>
                </a:lnTo>
                <a:lnTo>
                  <a:pt x="663" y="3392"/>
                </a:lnTo>
                <a:lnTo>
                  <a:pt x="670" y="3411"/>
                </a:lnTo>
                <a:lnTo>
                  <a:pt x="673" y="3421"/>
                </a:lnTo>
                <a:lnTo>
                  <a:pt x="677" y="3431"/>
                </a:lnTo>
                <a:lnTo>
                  <a:pt x="683" y="3440"/>
                </a:lnTo>
                <a:lnTo>
                  <a:pt x="688" y="3449"/>
                </a:lnTo>
                <a:lnTo>
                  <a:pt x="700" y="3466"/>
                </a:lnTo>
                <a:lnTo>
                  <a:pt x="714" y="3481"/>
                </a:lnTo>
                <a:lnTo>
                  <a:pt x="726" y="3495"/>
                </a:lnTo>
                <a:lnTo>
                  <a:pt x="739" y="3507"/>
                </a:lnTo>
                <a:lnTo>
                  <a:pt x="750" y="3519"/>
                </a:lnTo>
                <a:lnTo>
                  <a:pt x="761" y="3530"/>
                </a:lnTo>
                <a:lnTo>
                  <a:pt x="771" y="3542"/>
                </a:lnTo>
                <a:lnTo>
                  <a:pt x="778" y="3553"/>
                </a:lnTo>
                <a:lnTo>
                  <a:pt x="782" y="3560"/>
                </a:lnTo>
                <a:lnTo>
                  <a:pt x="785" y="3565"/>
                </a:lnTo>
                <a:lnTo>
                  <a:pt x="787" y="3572"/>
                </a:lnTo>
                <a:lnTo>
                  <a:pt x="788" y="3578"/>
                </a:lnTo>
                <a:lnTo>
                  <a:pt x="789" y="3585"/>
                </a:lnTo>
                <a:lnTo>
                  <a:pt x="789" y="3593"/>
                </a:lnTo>
                <a:lnTo>
                  <a:pt x="789" y="3600"/>
                </a:lnTo>
                <a:lnTo>
                  <a:pt x="788" y="3608"/>
                </a:lnTo>
                <a:lnTo>
                  <a:pt x="786" y="3617"/>
                </a:lnTo>
                <a:lnTo>
                  <a:pt x="784" y="3627"/>
                </a:lnTo>
                <a:lnTo>
                  <a:pt x="781" y="3636"/>
                </a:lnTo>
                <a:lnTo>
                  <a:pt x="775" y="3647"/>
                </a:lnTo>
                <a:lnTo>
                  <a:pt x="764" y="3669"/>
                </a:lnTo>
                <a:lnTo>
                  <a:pt x="748" y="3694"/>
                </a:lnTo>
                <a:lnTo>
                  <a:pt x="705" y="3757"/>
                </a:lnTo>
                <a:lnTo>
                  <a:pt x="663" y="3818"/>
                </a:lnTo>
                <a:lnTo>
                  <a:pt x="622" y="3878"/>
                </a:lnTo>
                <a:lnTo>
                  <a:pt x="583" y="3936"/>
                </a:lnTo>
                <a:lnTo>
                  <a:pt x="544" y="3993"/>
                </a:lnTo>
                <a:lnTo>
                  <a:pt x="506" y="4049"/>
                </a:lnTo>
                <a:lnTo>
                  <a:pt x="467" y="4105"/>
                </a:lnTo>
                <a:lnTo>
                  <a:pt x="430" y="4161"/>
                </a:lnTo>
                <a:lnTo>
                  <a:pt x="392" y="4219"/>
                </a:lnTo>
                <a:lnTo>
                  <a:pt x="355" y="4276"/>
                </a:lnTo>
                <a:lnTo>
                  <a:pt x="318" y="4334"/>
                </a:lnTo>
                <a:lnTo>
                  <a:pt x="280" y="4393"/>
                </a:lnTo>
                <a:lnTo>
                  <a:pt x="242" y="4455"/>
                </a:lnTo>
                <a:lnTo>
                  <a:pt x="203" y="4519"/>
                </a:lnTo>
                <a:lnTo>
                  <a:pt x="164" y="4586"/>
                </a:lnTo>
                <a:lnTo>
                  <a:pt x="123" y="4654"/>
                </a:lnTo>
                <a:lnTo>
                  <a:pt x="104" y="4688"/>
                </a:lnTo>
                <a:lnTo>
                  <a:pt x="86" y="4721"/>
                </a:lnTo>
                <a:lnTo>
                  <a:pt x="67" y="4755"/>
                </a:lnTo>
                <a:lnTo>
                  <a:pt x="49" y="4790"/>
                </a:lnTo>
                <a:lnTo>
                  <a:pt x="34" y="4824"/>
                </a:lnTo>
                <a:lnTo>
                  <a:pt x="20" y="4859"/>
                </a:lnTo>
                <a:lnTo>
                  <a:pt x="14" y="4875"/>
                </a:lnTo>
                <a:lnTo>
                  <a:pt x="10" y="4893"/>
                </a:lnTo>
                <a:lnTo>
                  <a:pt x="5" y="4909"/>
                </a:lnTo>
                <a:lnTo>
                  <a:pt x="2" y="4926"/>
                </a:lnTo>
                <a:lnTo>
                  <a:pt x="0" y="4942"/>
                </a:lnTo>
                <a:lnTo>
                  <a:pt x="0" y="4959"/>
                </a:lnTo>
                <a:lnTo>
                  <a:pt x="0" y="4974"/>
                </a:lnTo>
                <a:lnTo>
                  <a:pt x="1" y="4991"/>
                </a:lnTo>
                <a:lnTo>
                  <a:pt x="4" y="5006"/>
                </a:lnTo>
                <a:lnTo>
                  <a:pt x="8" y="5020"/>
                </a:lnTo>
                <a:lnTo>
                  <a:pt x="13" y="5036"/>
                </a:lnTo>
                <a:lnTo>
                  <a:pt x="21" y="5050"/>
                </a:lnTo>
                <a:lnTo>
                  <a:pt x="30" y="5064"/>
                </a:lnTo>
                <a:lnTo>
                  <a:pt x="39" y="5078"/>
                </a:lnTo>
                <a:lnTo>
                  <a:pt x="52" y="5092"/>
                </a:lnTo>
                <a:lnTo>
                  <a:pt x="65" y="5105"/>
                </a:lnTo>
                <a:lnTo>
                  <a:pt x="81" y="5117"/>
                </a:lnTo>
                <a:lnTo>
                  <a:pt x="99" y="5129"/>
                </a:lnTo>
                <a:lnTo>
                  <a:pt x="119" y="5141"/>
                </a:lnTo>
                <a:lnTo>
                  <a:pt x="140" y="5152"/>
                </a:lnTo>
                <a:lnTo>
                  <a:pt x="158" y="5161"/>
                </a:lnTo>
                <a:lnTo>
                  <a:pt x="178" y="5169"/>
                </a:lnTo>
                <a:lnTo>
                  <a:pt x="197" y="5176"/>
                </a:lnTo>
                <a:lnTo>
                  <a:pt x="217" y="5183"/>
                </a:lnTo>
                <a:lnTo>
                  <a:pt x="256" y="5196"/>
                </a:lnTo>
                <a:lnTo>
                  <a:pt x="295" y="5208"/>
                </a:lnTo>
                <a:lnTo>
                  <a:pt x="332" y="5220"/>
                </a:lnTo>
                <a:lnTo>
                  <a:pt x="369" y="5232"/>
                </a:lnTo>
                <a:lnTo>
                  <a:pt x="403" y="5246"/>
                </a:lnTo>
                <a:lnTo>
                  <a:pt x="435" y="5259"/>
                </a:lnTo>
                <a:lnTo>
                  <a:pt x="450" y="5267"/>
                </a:lnTo>
                <a:lnTo>
                  <a:pt x="464" y="5275"/>
                </a:lnTo>
                <a:lnTo>
                  <a:pt x="477" y="5284"/>
                </a:lnTo>
                <a:lnTo>
                  <a:pt x="489" y="5293"/>
                </a:lnTo>
                <a:lnTo>
                  <a:pt x="499" y="5304"/>
                </a:lnTo>
                <a:lnTo>
                  <a:pt x="509" y="5315"/>
                </a:lnTo>
                <a:lnTo>
                  <a:pt x="517" y="5326"/>
                </a:lnTo>
                <a:lnTo>
                  <a:pt x="524" y="5339"/>
                </a:lnTo>
                <a:lnTo>
                  <a:pt x="530" y="5352"/>
                </a:lnTo>
                <a:lnTo>
                  <a:pt x="533" y="5368"/>
                </a:lnTo>
                <a:lnTo>
                  <a:pt x="535" y="5383"/>
                </a:lnTo>
                <a:lnTo>
                  <a:pt x="537" y="5401"/>
                </a:lnTo>
                <a:lnTo>
                  <a:pt x="535" y="5419"/>
                </a:lnTo>
                <a:lnTo>
                  <a:pt x="533" y="5439"/>
                </a:lnTo>
                <a:lnTo>
                  <a:pt x="528" y="5460"/>
                </a:lnTo>
                <a:lnTo>
                  <a:pt x="521" y="5483"/>
                </a:lnTo>
                <a:lnTo>
                  <a:pt x="505" y="5536"/>
                </a:lnTo>
                <a:lnTo>
                  <a:pt x="490" y="5584"/>
                </a:lnTo>
                <a:lnTo>
                  <a:pt x="478" y="5628"/>
                </a:lnTo>
                <a:lnTo>
                  <a:pt x="471" y="5668"/>
                </a:lnTo>
                <a:lnTo>
                  <a:pt x="467" y="5687"/>
                </a:lnTo>
                <a:lnTo>
                  <a:pt x="465" y="5704"/>
                </a:lnTo>
                <a:lnTo>
                  <a:pt x="465" y="5721"/>
                </a:lnTo>
                <a:lnTo>
                  <a:pt x="465" y="5736"/>
                </a:lnTo>
                <a:lnTo>
                  <a:pt x="466" y="5750"/>
                </a:lnTo>
                <a:lnTo>
                  <a:pt x="468" y="5764"/>
                </a:lnTo>
                <a:lnTo>
                  <a:pt x="472" y="5777"/>
                </a:lnTo>
                <a:lnTo>
                  <a:pt x="477" y="5789"/>
                </a:lnTo>
                <a:lnTo>
                  <a:pt x="483" y="5800"/>
                </a:lnTo>
                <a:lnTo>
                  <a:pt x="490" y="5811"/>
                </a:lnTo>
                <a:lnTo>
                  <a:pt x="499" y="5821"/>
                </a:lnTo>
                <a:lnTo>
                  <a:pt x="510" y="5831"/>
                </a:lnTo>
                <a:lnTo>
                  <a:pt x="521" y="5839"/>
                </a:lnTo>
                <a:lnTo>
                  <a:pt x="534" y="5847"/>
                </a:lnTo>
                <a:lnTo>
                  <a:pt x="550" y="5855"/>
                </a:lnTo>
                <a:lnTo>
                  <a:pt x="566" y="5861"/>
                </a:lnTo>
                <a:lnTo>
                  <a:pt x="584" y="5868"/>
                </a:lnTo>
                <a:lnTo>
                  <a:pt x="604" y="5875"/>
                </a:lnTo>
                <a:lnTo>
                  <a:pt x="626" y="5880"/>
                </a:lnTo>
                <a:lnTo>
                  <a:pt x="649" y="5886"/>
                </a:lnTo>
                <a:lnTo>
                  <a:pt x="674" y="5891"/>
                </a:lnTo>
                <a:lnTo>
                  <a:pt x="701" y="5896"/>
                </a:lnTo>
                <a:lnTo>
                  <a:pt x="731" y="5900"/>
                </a:lnTo>
                <a:lnTo>
                  <a:pt x="762" y="5903"/>
                </a:lnTo>
                <a:lnTo>
                  <a:pt x="752" y="5912"/>
                </a:lnTo>
                <a:lnTo>
                  <a:pt x="745" y="5919"/>
                </a:lnTo>
                <a:lnTo>
                  <a:pt x="737" y="5924"/>
                </a:lnTo>
                <a:lnTo>
                  <a:pt x="720" y="5934"/>
                </a:lnTo>
                <a:lnTo>
                  <a:pt x="601" y="5993"/>
                </a:lnTo>
                <a:lnTo>
                  <a:pt x="581" y="6009"/>
                </a:lnTo>
                <a:lnTo>
                  <a:pt x="563" y="6023"/>
                </a:lnTo>
                <a:lnTo>
                  <a:pt x="549" y="6037"/>
                </a:lnTo>
                <a:lnTo>
                  <a:pt x="539" y="6053"/>
                </a:lnTo>
                <a:lnTo>
                  <a:pt x="531" y="6067"/>
                </a:lnTo>
                <a:lnTo>
                  <a:pt x="526" y="6081"/>
                </a:lnTo>
                <a:lnTo>
                  <a:pt x="523" y="6096"/>
                </a:lnTo>
                <a:lnTo>
                  <a:pt x="523" y="6110"/>
                </a:lnTo>
                <a:lnTo>
                  <a:pt x="526" y="6124"/>
                </a:lnTo>
                <a:lnTo>
                  <a:pt x="530" y="6139"/>
                </a:lnTo>
                <a:lnTo>
                  <a:pt x="537" y="6153"/>
                </a:lnTo>
                <a:lnTo>
                  <a:pt x="544" y="6166"/>
                </a:lnTo>
                <a:lnTo>
                  <a:pt x="553" y="6180"/>
                </a:lnTo>
                <a:lnTo>
                  <a:pt x="564" y="6194"/>
                </a:lnTo>
                <a:lnTo>
                  <a:pt x="576" y="6207"/>
                </a:lnTo>
                <a:lnTo>
                  <a:pt x="589" y="6219"/>
                </a:lnTo>
                <a:lnTo>
                  <a:pt x="603" y="6231"/>
                </a:lnTo>
                <a:lnTo>
                  <a:pt x="617" y="6243"/>
                </a:lnTo>
                <a:lnTo>
                  <a:pt x="631" y="6254"/>
                </a:lnTo>
                <a:lnTo>
                  <a:pt x="645" y="6266"/>
                </a:lnTo>
                <a:lnTo>
                  <a:pt x="675" y="6286"/>
                </a:lnTo>
                <a:lnTo>
                  <a:pt x="703" y="6305"/>
                </a:lnTo>
                <a:lnTo>
                  <a:pt x="728" y="6321"/>
                </a:lnTo>
                <a:lnTo>
                  <a:pt x="749" y="6335"/>
                </a:lnTo>
                <a:lnTo>
                  <a:pt x="758" y="6342"/>
                </a:lnTo>
                <a:lnTo>
                  <a:pt x="764" y="6346"/>
                </a:lnTo>
                <a:lnTo>
                  <a:pt x="769" y="6352"/>
                </a:lnTo>
                <a:lnTo>
                  <a:pt x="772" y="6355"/>
                </a:lnTo>
                <a:lnTo>
                  <a:pt x="773" y="6378"/>
                </a:lnTo>
                <a:lnTo>
                  <a:pt x="773" y="6401"/>
                </a:lnTo>
                <a:lnTo>
                  <a:pt x="771" y="6426"/>
                </a:lnTo>
                <a:lnTo>
                  <a:pt x="767" y="6450"/>
                </a:lnTo>
                <a:lnTo>
                  <a:pt x="762" y="6475"/>
                </a:lnTo>
                <a:lnTo>
                  <a:pt x="756" y="6500"/>
                </a:lnTo>
                <a:lnTo>
                  <a:pt x="749" y="6526"/>
                </a:lnTo>
                <a:lnTo>
                  <a:pt x="741" y="6552"/>
                </a:lnTo>
                <a:lnTo>
                  <a:pt x="722" y="6605"/>
                </a:lnTo>
                <a:lnTo>
                  <a:pt x="703" y="6660"/>
                </a:lnTo>
                <a:lnTo>
                  <a:pt x="683" y="6715"/>
                </a:lnTo>
                <a:lnTo>
                  <a:pt x="664" y="6773"/>
                </a:lnTo>
                <a:lnTo>
                  <a:pt x="655" y="6802"/>
                </a:lnTo>
                <a:lnTo>
                  <a:pt x="648" y="6831"/>
                </a:lnTo>
                <a:lnTo>
                  <a:pt x="641" y="6861"/>
                </a:lnTo>
                <a:lnTo>
                  <a:pt x="634" y="6891"/>
                </a:lnTo>
                <a:lnTo>
                  <a:pt x="630" y="6922"/>
                </a:lnTo>
                <a:lnTo>
                  <a:pt x="627" y="6951"/>
                </a:lnTo>
                <a:lnTo>
                  <a:pt x="625" y="6982"/>
                </a:lnTo>
                <a:lnTo>
                  <a:pt x="625" y="7013"/>
                </a:lnTo>
                <a:lnTo>
                  <a:pt x="627" y="7045"/>
                </a:lnTo>
                <a:lnTo>
                  <a:pt x="630" y="7076"/>
                </a:lnTo>
                <a:lnTo>
                  <a:pt x="637" y="7107"/>
                </a:lnTo>
                <a:lnTo>
                  <a:pt x="644" y="7139"/>
                </a:lnTo>
                <a:lnTo>
                  <a:pt x="655" y="7171"/>
                </a:lnTo>
                <a:lnTo>
                  <a:pt x="670" y="7203"/>
                </a:lnTo>
                <a:lnTo>
                  <a:pt x="685" y="7235"/>
                </a:lnTo>
                <a:lnTo>
                  <a:pt x="705" y="7268"/>
                </a:lnTo>
                <a:lnTo>
                  <a:pt x="731" y="7304"/>
                </a:lnTo>
                <a:lnTo>
                  <a:pt x="759" y="7337"/>
                </a:lnTo>
                <a:lnTo>
                  <a:pt x="789" y="7367"/>
                </a:lnTo>
                <a:lnTo>
                  <a:pt x="822" y="7393"/>
                </a:lnTo>
                <a:lnTo>
                  <a:pt x="857" y="7418"/>
                </a:lnTo>
                <a:lnTo>
                  <a:pt x="893" y="7437"/>
                </a:lnTo>
                <a:lnTo>
                  <a:pt x="930" y="7456"/>
                </a:lnTo>
                <a:lnTo>
                  <a:pt x="970" y="7470"/>
                </a:lnTo>
                <a:lnTo>
                  <a:pt x="1011" y="7484"/>
                </a:lnTo>
                <a:lnTo>
                  <a:pt x="1052" y="7493"/>
                </a:lnTo>
                <a:lnTo>
                  <a:pt x="1095" y="7502"/>
                </a:lnTo>
                <a:lnTo>
                  <a:pt x="1139" y="7508"/>
                </a:lnTo>
                <a:lnTo>
                  <a:pt x="1184" y="7512"/>
                </a:lnTo>
                <a:lnTo>
                  <a:pt x="1229" y="7514"/>
                </a:lnTo>
                <a:lnTo>
                  <a:pt x="1276" y="7515"/>
                </a:lnTo>
                <a:lnTo>
                  <a:pt x="1323" y="7514"/>
                </a:lnTo>
                <a:lnTo>
                  <a:pt x="1369" y="7513"/>
                </a:lnTo>
                <a:lnTo>
                  <a:pt x="1416" y="7510"/>
                </a:lnTo>
                <a:lnTo>
                  <a:pt x="1465" y="7506"/>
                </a:lnTo>
                <a:lnTo>
                  <a:pt x="1512" y="7500"/>
                </a:lnTo>
                <a:lnTo>
                  <a:pt x="1607" y="7488"/>
                </a:lnTo>
                <a:lnTo>
                  <a:pt x="1699" y="7474"/>
                </a:lnTo>
                <a:lnTo>
                  <a:pt x="1789" y="7459"/>
                </a:lnTo>
                <a:lnTo>
                  <a:pt x="1876" y="7445"/>
                </a:lnTo>
                <a:lnTo>
                  <a:pt x="1959" y="7433"/>
                </a:lnTo>
                <a:lnTo>
                  <a:pt x="2035" y="7423"/>
                </a:lnTo>
                <a:lnTo>
                  <a:pt x="2071" y="7420"/>
                </a:lnTo>
                <a:lnTo>
                  <a:pt x="2105" y="7416"/>
                </a:lnTo>
                <a:lnTo>
                  <a:pt x="2138" y="7415"/>
                </a:lnTo>
                <a:lnTo>
                  <a:pt x="2170" y="7415"/>
                </a:lnTo>
                <a:lnTo>
                  <a:pt x="2199" y="7416"/>
                </a:lnTo>
                <a:lnTo>
                  <a:pt x="2228" y="7419"/>
                </a:lnTo>
                <a:lnTo>
                  <a:pt x="2255" y="7423"/>
                </a:lnTo>
                <a:lnTo>
                  <a:pt x="2281" y="7430"/>
                </a:lnTo>
                <a:lnTo>
                  <a:pt x="2293" y="7433"/>
                </a:lnTo>
                <a:lnTo>
                  <a:pt x="2304" y="7437"/>
                </a:lnTo>
                <a:lnTo>
                  <a:pt x="2316" y="7443"/>
                </a:lnTo>
                <a:lnTo>
                  <a:pt x="2326" y="7448"/>
                </a:lnTo>
                <a:lnTo>
                  <a:pt x="2337" y="7455"/>
                </a:lnTo>
                <a:lnTo>
                  <a:pt x="2347" y="7462"/>
                </a:lnTo>
                <a:lnTo>
                  <a:pt x="2357" y="7468"/>
                </a:lnTo>
                <a:lnTo>
                  <a:pt x="2365" y="7477"/>
                </a:lnTo>
                <a:lnTo>
                  <a:pt x="2374" y="7485"/>
                </a:lnTo>
                <a:lnTo>
                  <a:pt x="2382" y="7495"/>
                </a:lnTo>
                <a:lnTo>
                  <a:pt x="2390" y="7504"/>
                </a:lnTo>
                <a:lnTo>
                  <a:pt x="2397" y="7515"/>
                </a:lnTo>
                <a:lnTo>
                  <a:pt x="2404" y="7526"/>
                </a:lnTo>
                <a:lnTo>
                  <a:pt x="2411" y="7540"/>
                </a:lnTo>
                <a:lnTo>
                  <a:pt x="2416" y="7553"/>
                </a:lnTo>
                <a:lnTo>
                  <a:pt x="2422" y="7566"/>
                </a:lnTo>
                <a:lnTo>
                  <a:pt x="2429" y="7588"/>
                </a:lnTo>
                <a:lnTo>
                  <a:pt x="2436" y="7611"/>
                </a:lnTo>
                <a:lnTo>
                  <a:pt x="2441" y="7635"/>
                </a:lnTo>
                <a:lnTo>
                  <a:pt x="2447" y="7663"/>
                </a:lnTo>
                <a:lnTo>
                  <a:pt x="2451" y="7690"/>
                </a:lnTo>
                <a:lnTo>
                  <a:pt x="2456" y="7720"/>
                </a:lnTo>
                <a:lnTo>
                  <a:pt x="2460" y="7751"/>
                </a:lnTo>
                <a:lnTo>
                  <a:pt x="2464" y="7783"/>
                </a:lnTo>
                <a:lnTo>
                  <a:pt x="2471" y="7850"/>
                </a:lnTo>
                <a:lnTo>
                  <a:pt x="2476" y="7918"/>
                </a:lnTo>
                <a:lnTo>
                  <a:pt x="2482" y="7989"/>
                </a:lnTo>
                <a:lnTo>
                  <a:pt x="2487" y="8060"/>
                </a:lnTo>
                <a:lnTo>
                  <a:pt x="2493" y="8130"/>
                </a:lnTo>
                <a:lnTo>
                  <a:pt x="2500" y="8198"/>
                </a:lnTo>
                <a:lnTo>
                  <a:pt x="2507" y="8264"/>
                </a:lnTo>
                <a:lnTo>
                  <a:pt x="2516" y="8326"/>
                </a:lnTo>
                <a:lnTo>
                  <a:pt x="2522" y="8355"/>
                </a:lnTo>
                <a:lnTo>
                  <a:pt x="2527" y="8381"/>
                </a:lnTo>
                <a:lnTo>
                  <a:pt x="2534" y="8407"/>
                </a:lnTo>
                <a:lnTo>
                  <a:pt x="2541" y="8432"/>
                </a:lnTo>
                <a:lnTo>
                  <a:pt x="2549" y="8454"/>
                </a:lnTo>
                <a:lnTo>
                  <a:pt x="2557" y="8473"/>
                </a:lnTo>
                <a:lnTo>
                  <a:pt x="2567" y="8491"/>
                </a:lnTo>
                <a:lnTo>
                  <a:pt x="2577" y="8506"/>
                </a:lnTo>
                <a:lnTo>
                  <a:pt x="2585" y="8512"/>
                </a:lnTo>
                <a:lnTo>
                  <a:pt x="2600" y="8516"/>
                </a:lnTo>
                <a:lnTo>
                  <a:pt x="2616" y="8519"/>
                </a:lnTo>
                <a:lnTo>
                  <a:pt x="2636" y="8523"/>
                </a:lnTo>
                <a:lnTo>
                  <a:pt x="2660" y="8525"/>
                </a:lnTo>
                <a:lnTo>
                  <a:pt x="2685" y="8528"/>
                </a:lnTo>
                <a:lnTo>
                  <a:pt x="2714" y="8530"/>
                </a:lnTo>
                <a:lnTo>
                  <a:pt x="2746" y="8532"/>
                </a:lnTo>
                <a:lnTo>
                  <a:pt x="2814" y="8534"/>
                </a:lnTo>
                <a:lnTo>
                  <a:pt x="2889" y="8535"/>
                </a:lnTo>
                <a:lnTo>
                  <a:pt x="2968" y="8536"/>
                </a:lnTo>
                <a:lnTo>
                  <a:pt x="3051" y="8535"/>
                </a:lnTo>
                <a:lnTo>
                  <a:pt x="3134" y="8534"/>
                </a:lnTo>
                <a:lnTo>
                  <a:pt x="3217" y="8533"/>
                </a:lnTo>
                <a:lnTo>
                  <a:pt x="3296" y="8530"/>
                </a:lnTo>
                <a:lnTo>
                  <a:pt x="3372" y="8528"/>
                </a:lnTo>
                <a:lnTo>
                  <a:pt x="3440" y="8527"/>
                </a:lnTo>
                <a:lnTo>
                  <a:pt x="3500" y="8525"/>
                </a:lnTo>
                <a:lnTo>
                  <a:pt x="3551" y="8525"/>
                </a:lnTo>
                <a:lnTo>
                  <a:pt x="3589" y="8524"/>
                </a:lnTo>
                <a:lnTo>
                  <a:pt x="3706" y="8524"/>
                </a:lnTo>
                <a:lnTo>
                  <a:pt x="3858" y="8525"/>
                </a:lnTo>
                <a:lnTo>
                  <a:pt x="4039" y="8526"/>
                </a:lnTo>
                <a:lnTo>
                  <a:pt x="4245" y="8527"/>
                </a:lnTo>
                <a:lnTo>
                  <a:pt x="4469" y="8528"/>
                </a:lnTo>
                <a:lnTo>
                  <a:pt x="4707" y="8530"/>
                </a:lnTo>
                <a:lnTo>
                  <a:pt x="4952" y="8532"/>
                </a:lnTo>
                <a:lnTo>
                  <a:pt x="5202" y="8533"/>
                </a:lnTo>
                <a:lnTo>
                  <a:pt x="5448" y="8534"/>
                </a:lnTo>
                <a:lnTo>
                  <a:pt x="5688" y="8534"/>
                </a:lnTo>
                <a:lnTo>
                  <a:pt x="5914" y="8534"/>
                </a:lnTo>
                <a:lnTo>
                  <a:pt x="6122" y="8533"/>
                </a:lnTo>
                <a:lnTo>
                  <a:pt x="6308" y="8532"/>
                </a:lnTo>
                <a:lnTo>
                  <a:pt x="6464" y="8529"/>
                </a:lnTo>
                <a:lnTo>
                  <a:pt x="6530" y="8527"/>
                </a:lnTo>
                <a:lnTo>
                  <a:pt x="6586" y="8526"/>
                </a:lnTo>
                <a:lnTo>
                  <a:pt x="6634" y="8524"/>
                </a:lnTo>
                <a:lnTo>
                  <a:pt x="6670" y="8522"/>
                </a:lnTo>
                <a:close/>
              </a:path>
            </a:pathLst>
          </a:custGeom>
          <a:solidFill>
            <a:srgbClr val="C1C2CA">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5" name="Freeform 14">
            <a:extLst>
              <a:ext uri="{FF2B5EF4-FFF2-40B4-BE49-F238E27FC236}">
                <a16:creationId xmlns:a16="http://schemas.microsoft.com/office/drawing/2014/main" id="{C1D321C7-FE6C-4C56-A6D7-4061CF07F22A}"/>
              </a:ext>
            </a:extLst>
          </p:cNvPr>
          <p:cNvSpPr>
            <a:spLocks/>
          </p:cNvSpPr>
          <p:nvPr/>
        </p:nvSpPr>
        <p:spPr bwMode="auto">
          <a:xfrm>
            <a:off x="7409225" y="2505342"/>
            <a:ext cx="3053706" cy="2626618"/>
          </a:xfrm>
          <a:custGeom>
            <a:avLst/>
            <a:gdLst>
              <a:gd name="T0" fmla="*/ 130 w 5512"/>
              <a:gd name="T1" fmla="*/ 1368 h 4747"/>
              <a:gd name="T2" fmla="*/ 0 w 5512"/>
              <a:gd name="T3" fmla="*/ 1800 h 4747"/>
              <a:gd name="T4" fmla="*/ 130 w 5512"/>
              <a:gd name="T5" fmla="*/ 2144 h 4747"/>
              <a:gd name="T6" fmla="*/ 345 w 5512"/>
              <a:gd name="T7" fmla="*/ 2324 h 4747"/>
              <a:gd name="T8" fmla="*/ 389 w 5512"/>
              <a:gd name="T9" fmla="*/ 2514 h 4747"/>
              <a:gd name="T10" fmla="*/ 511 w 5512"/>
              <a:gd name="T11" fmla="*/ 2632 h 4747"/>
              <a:gd name="T12" fmla="*/ 756 w 5512"/>
              <a:gd name="T13" fmla="*/ 2715 h 4747"/>
              <a:gd name="T14" fmla="*/ 1201 w 5512"/>
              <a:gd name="T15" fmla="*/ 2790 h 4747"/>
              <a:gd name="T16" fmla="*/ 1556 w 5512"/>
              <a:gd name="T17" fmla="*/ 2857 h 4747"/>
              <a:gd name="T18" fmla="*/ 1496 w 5512"/>
              <a:gd name="T19" fmla="*/ 3089 h 4747"/>
              <a:gd name="T20" fmla="*/ 1545 w 5512"/>
              <a:gd name="T21" fmla="*/ 3240 h 4747"/>
              <a:gd name="T22" fmla="*/ 1685 w 5512"/>
              <a:gd name="T23" fmla="*/ 3379 h 4747"/>
              <a:gd name="T24" fmla="*/ 1870 w 5512"/>
              <a:gd name="T25" fmla="*/ 3479 h 4747"/>
              <a:gd name="T26" fmla="*/ 2321 w 5512"/>
              <a:gd name="T27" fmla="*/ 3594 h 4747"/>
              <a:gd name="T28" fmla="*/ 2515 w 5512"/>
              <a:gd name="T29" fmla="*/ 3691 h 4747"/>
              <a:gd name="T30" fmla="*/ 2627 w 5512"/>
              <a:gd name="T31" fmla="*/ 3805 h 4747"/>
              <a:gd name="T32" fmla="*/ 2757 w 5512"/>
              <a:gd name="T33" fmla="*/ 4097 h 4747"/>
              <a:gd name="T34" fmla="*/ 3226 w 5512"/>
              <a:gd name="T35" fmla="*/ 4745 h 4747"/>
              <a:gd name="T36" fmla="*/ 3370 w 5512"/>
              <a:gd name="T37" fmla="*/ 4189 h 4747"/>
              <a:gd name="T38" fmla="*/ 3673 w 5512"/>
              <a:gd name="T39" fmla="*/ 4430 h 4747"/>
              <a:gd name="T40" fmla="*/ 4042 w 5512"/>
              <a:gd name="T41" fmla="*/ 4443 h 4747"/>
              <a:gd name="T42" fmla="*/ 4349 w 5512"/>
              <a:gd name="T43" fmla="*/ 4145 h 4747"/>
              <a:gd name="T44" fmla="*/ 4515 w 5512"/>
              <a:gd name="T45" fmla="*/ 3823 h 4747"/>
              <a:gd name="T46" fmla="*/ 4830 w 5512"/>
              <a:gd name="T47" fmla="*/ 3836 h 4747"/>
              <a:gd name="T48" fmla="*/ 5071 w 5512"/>
              <a:gd name="T49" fmla="*/ 3662 h 4747"/>
              <a:gd name="T50" fmla="*/ 5160 w 5512"/>
              <a:gd name="T51" fmla="*/ 3207 h 4747"/>
              <a:gd name="T52" fmla="*/ 5340 w 5512"/>
              <a:gd name="T53" fmla="*/ 3075 h 4747"/>
              <a:gd name="T54" fmla="*/ 5457 w 5512"/>
              <a:gd name="T55" fmla="*/ 2864 h 4747"/>
              <a:gd name="T56" fmla="*/ 5510 w 5512"/>
              <a:gd name="T57" fmla="*/ 2591 h 4747"/>
              <a:gd name="T58" fmla="*/ 5490 w 5512"/>
              <a:gd name="T59" fmla="*/ 2254 h 4747"/>
              <a:gd name="T60" fmla="*/ 5415 w 5512"/>
              <a:gd name="T61" fmla="*/ 1998 h 4747"/>
              <a:gd name="T62" fmla="*/ 5221 w 5512"/>
              <a:gd name="T63" fmla="*/ 1695 h 4747"/>
              <a:gd name="T64" fmla="*/ 5253 w 5512"/>
              <a:gd name="T65" fmla="*/ 1442 h 4747"/>
              <a:gd name="T66" fmla="*/ 5199 w 5512"/>
              <a:gd name="T67" fmla="*/ 1256 h 4747"/>
              <a:gd name="T68" fmla="*/ 5065 w 5512"/>
              <a:gd name="T69" fmla="*/ 1116 h 4747"/>
              <a:gd name="T70" fmla="*/ 4947 w 5512"/>
              <a:gd name="T71" fmla="*/ 932 h 4747"/>
              <a:gd name="T72" fmla="*/ 4897 w 5512"/>
              <a:gd name="T73" fmla="*/ 800 h 4747"/>
              <a:gd name="T74" fmla="*/ 4801 w 5512"/>
              <a:gd name="T75" fmla="*/ 729 h 4747"/>
              <a:gd name="T76" fmla="*/ 4596 w 5512"/>
              <a:gd name="T77" fmla="*/ 652 h 4747"/>
              <a:gd name="T78" fmla="*/ 4453 w 5512"/>
              <a:gd name="T79" fmla="*/ 480 h 4747"/>
              <a:gd name="T80" fmla="*/ 4272 w 5512"/>
              <a:gd name="T81" fmla="*/ 369 h 4747"/>
              <a:gd name="T82" fmla="*/ 3953 w 5512"/>
              <a:gd name="T83" fmla="*/ 363 h 4747"/>
              <a:gd name="T84" fmla="*/ 3843 w 5512"/>
              <a:gd name="T85" fmla="*/ 216 h 4747"/>
              <a:gd name="T86" fmla="*/ 3697 w 5512"/>
              <a:gd name="T87" fmla="*/ 132 h 4747"/>
              <a:gd name="T88" fmla="*/ 3493 w 5512"/>
              <a:gd name="T89" fmla="*/ 116 h 4747"/>
              <a:gd name="T90" fmla="*/ 3296 w 5512"/>
              <a:gd name="T91" fmla="*/ 132 h 4747"/>
              <a:gd name="T92" fmla="*/ 3119 w 5512"/>
              <a:gd name="T93" fmla="*/ 31 h 4747"/>
              <a:gd name="T94" fmla="*/ 2917 w 5512"/>
              <a:gd name="T95" fmla="*/ 0 h 4747"/>
              <a:gd name="T96" fmla="*/ 2655 w 5512"/>
              <a:gd name="T97" fmla="*/ 59 h 4747"/>
              <a:gd name="T98" fmla="*/ 2466 w 5512"/>
              <a:gd name="T99" fmla="*/ 131 h 4747"/>
              <a:gd name="T100" fmla="*/ 2269 w 5512"/>
              <a:gd name="T101" fmla="*/ 78 h 4747"/>
              <a:gd name="T102" fmla="*/ 2067 w 5512"/>
              <a:gd name="T103" fmla="*/ 77 h 4747"/>
              <a:gd name="T104" fmla="*/ 1893 w 5512"/>
              <a:gd name="T105" fmla="*/ 140 h 4747"/>
              <a:gd name="T106" fmla="*/ 1765 w 5512"/>
              <a:gd name="T107" fmla="*/ 243 h 4747"/>
              <a:gd name="T108" fmla="*/ 1582 w 5512"/>
              <a:gd name="T109" fmla="*/ 321 h 4747"/>
              <a:gd name="T110" fmla="*/ 1350 w 5512"/>
              <a:gd name="T111" fmla="*/ 318 h 4747"/>
              <a:gd name="T112" fmla="*/ 1114 w 5512"/>
              <a:gd name="T113" fmla="*/ 408 h 4747"/>
              <a:gd name="T114" fmla="*/ 955 w 5512"/>
              <a:gd name="T115" fmla="*/ 530 h 4747"/>
              <a:gd name="T116" fmla="*/ 886 w 5512"/>
              <a:gd name="T117" fmla="*/ 660 h 4747"/>
              <a:gd name="T118" fmla="*/ 650 w 5512"/>
              <a:gd name="T119" fmla="*/ 732 h 4747"/>
              <a:gd name="T120" fmla="*/ 518 w 5512"/>
              <a:gd name="T121" fmla="*/ 827 h 4747"/>
              <a:gd name="T122" fmla="*/ 475 w 5512"/>
              <a:gd name="T123" fmla="*/ 1017 h 4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12" h="4747">
                <a:moveTo>
                  <a:pt x="480" y="1046"/>
                </a:moveTo>
                <a:lnTo>
                  <a:pt x="424" y="1079"/>
                </a:lnTo>
                <a:lnTo>
                  <a:pt x="371" y="1114"/>
                </a:lnTo>
                <a:lnTo>
                  <a:pt x="321" y="1152"/>
                </a:lnTo>
                <a:lnTo>
                  <a:pt x="276" y="1191"/>
                </a:lnTo>
                <a:lnTo>
                  <a:pt x="235" y="1233"/>
                </a:lnTo>
                <a:lnTo>
                  <a:pt x="196" y="1277"/>
                </a:lnTo>
                <a:lnTo>
                  <a:pt x="161" y="1322"/>
                </a:lnTo>
                <a:lnTo>
                  <a:pt x="130" y="1368"/>
                </a:lnTo>
                <a:lnTo>
                  <a:pt x="103" y="1416"/>
                </a:lnTo>
                <a:lnTo>
                  <a:pt x="77" y="1463"/>
                </a:lnTo>
                <a:lnTo>
                  <a:pt x="56" y="1511"/>
                </a:lnTo>
                <a:lnTo>
                  <a:pt x="39" y="1560"/>
                </a:lnTo>
                <a:lnTo>
                  <a:pt x="24" y="1609"/>
                </a:lnTo>
                <a:lnTo>
                  <a:pt x="13" y="1657"/>
                </a:lnTo>
                <a:lnTo>
                  <a:pt x="6" y="1706"/>
                </a:lnTo>
                <a:lnTo>
                  <a:pt x="1" y="1753"/>
                </a:lnTo>
                <a:lnTo>
                  <a:pt x="0" y="1800"/>
                </a:lnTo>
                <a:lnTo>
                  <a:pt x="3" y="1846"/>
                </a:lnTo>
                <a:lnTo>
                  <a:pt x="8" y="1891"/>
                </a:lnTo>
                <a:lnTo>
                  <a:pt x="16" y="1932"/>
                </a:lnTo>
                <a:lnTo>
                  <a:pt x="28" y="1974"/>
                </a:lnTo>
                <a:lnTo>
                  <a:pt x="42" y="2013"/>
                </a:lnTo>
                <a:lnTo>
                  <a:pt x="60" y="2050"/>
                </a:lnTo>
                <a:lnTo>
                  <a:pt x="81" y="2084"/>
                </a:lnTo>
                <a:lnTo>
                  <a:pt x="104" y="2115"/>
                </a:lnTo>
                <a:lnTo>
                  <a:pt x="130" y="2144"/>
                </a:lnTo>
                <a:lnTo>
                  <a:pt x="160" y="2169"/>
                </a:lnTo>
                <a:lnTo>
                  <a:pt x="192" y="2191"/>
                </a:lnTo>
                <a:lnTo>
                  <a:pt x="227" y="2210"/>
                </a:lnTo>
                <a:lnTo>
                  <a:pt x="264" y="2224"/>
                </a:lnTo>
                <a:lnTo>
                  <a:pt x="305" y="2234"/>
                </a:lnTo>
                <a:lnTo>
                  <a:pt x="348" y="2240"/>
                </a:lnTo>
                <a:lnTo>
                  <a:pt x="346" y="2270"/>
                </a:lnTo>
                <a:lnTo>
                  <a:pt x="345" y="2298"/>
                </a:lnTo>
                <a:lnTo>
                  <a:pt x="345" y="2324"/>
                </a:lnTo>
                <a:lnTo>
                  <a:pt x="346" y="2350"/>
                </a:lnTo>
                <a:lnTo>
                  <a:pt x="348" y="2375"/>
                </a:lnTo>
                <a:lnTo>
                  <a:pt x="351" y="2398"/>
                </a:lnTo>
                <a:lnTo>
                  <a:pt x="354" y="2420"/>
                </a:lnTo>
                <a:lnTo>
                  <a:pt x="360" y="2440"/>
                </a:lnTo>
                <a:lnTo>
                  <a:pt x="365" y="2460"/>
                </a:lnTo>
                <a:lnTo>
                  <a:pt x="372" y="2479"/>
                </a:lnTo>
                <a:lnTo>
                  <a:pt x="380" y="2498"/>
                </a:lnTo>
                <a:lnTo>
                  <a:pt x="389" y="2514"/>
                </a:lnTo>
                <a:lnTo>
                  <a:pt x="398" y="2531"/>
                </a:lnTo>
                <a:lnTo>
                  <a:pt x="409" y="2546"/>
                </a:lnTo>
                <a:lnTo>
                  <a:pt x="420" y="2560"/>
                </a:lnTo>
                <a:lnTo>
                  <a:pt x="434" y="2574"/>
                </a:lnTo>
                <a:lnTo>
                  <a:pt x="447" y="2587"/>
                </a:lnTo>
                <a:lnTo>
                  <a:pt x="461" y="2599"/>
                </a:lnTo>
                <a:lnTo>
                  <a:pt x="476" y="2610"/>
                </a:lnTo>
                <a:lnTo>
                  <a:pt x="493" y="2621"/>
                </a:lnTo>
                <a:lnTo>
                  <a:pt x="511" y="2632"/>
                </a:lnTo>
                <a:lnTo>
                  <a:pt x="528" y="2641"/>
                </a:lnTo>
                <a:lnTo>
                  <a:pt x="547" y="2651"/>
                </a:lnTo>
                <a:lnTo>
                  <a:pt x="567" y="2659"/>
                </a:lnTo>
                <a:lnTo>
                  <a:pt x="588" y="2667"/>
                </a:lnTo>
                <a:lnTo>
                  <a:pt x="608" y="2675"/>
                </a:lnTo>
                <a:lnTo>
                  <a:pt x="632" y="2682"/>
                </a:lnTo>
                <a:lnTo>
                  <a:pt x="655" y="2689"/>
                </a:lnTo>
                <a:lnTo>
                  <a:pt x="704" y="2702"/>
                </a:lnTo>
                <a:lnTo>
                  <a:pt x="756" y="2715"/>
                </a:lnTo>
                <a:lnTo>
                  <a:pt x="809" y="2726"/>
                </a:lnTo>
                <a:lnTo>
                  <a:pt x="859" y="2737"/>
                </a:lnTo>
                <a:lnTo>
                  <a:pt x="910" y="2746"/>
                </a:lnTo>
                <a:lnTo>
                  <a:pt x="959" y="2755"/>
                </a:lnTo>
                <a:lnTo>
                  <a:pt x="1008" y="2764"/>
                </a:lnTo>
                <a:lnTo>
                  <a:pt x="1056" y="2772"/>
                </a:lnTo>
                <a:lnTo>
                  <a:pt x="1104" y="2778"/>
                </a:lnTo>
                <a:lnTo>
                  <a:pt x="1153" y="2784"/>
                </a:lnTo>
                <a:lnTo>
                  <a:pt x="1201" y="2790"/>
                </a:lnTo>
                <a:lnTo>
                  <a:pt x="1251" y="2795"/>
                </a:lnTo>
                <a:lnTo>
                  <a:pt x="1300" y="2800"/>
                </a:lnTo>
                <a:lnTo>
                  <a:pt x="1352" y="2804"/>
                </a:lnTo>
                <a:lnTo>
                  <a:pt x="1404" y="2809"/>
                </a:lnTo>
                <a:lnTo>
                  <a:pt x="1457" y="2812"/>
                </a:lnTo>
                <a:lnTo>
                  <a:pt x="1512" y="2817"/>
                </a:lnTo>
                <a:lnTo>
                  <a:pt x="1569" y="2820"/>
                </a:lnTo>
                <a:lnTo>
                  <a:pt x="1563" y="2839"/>
                </a:lnTo>
                <a:lnTo>
                  <a:pt x="1556" y="2857"/>
                </a:lnTo>
                <a:lnTo>
                  <a:pt x="1549" y="2876"/>
                </a:lnTo>
                <a:lnTo>
                  <a:pt x="1541" y="2896"/>
                </a:lnTo>
                <a:lnTo>
                  <a:pt x="1525" y="2934"/>
                </a:lnTo>
                <a:lnTo>
                  <a:pt x="1510" y="2975"/>
                </a:lnTo>
                <a:lnTo>
                  <a:pt x="1505" y="2996"/>
                </a:lnTo>
                <a:lnTo>
                  <a:pt x="1500" y="3018"/>
                </a:lnTo>
                <a:lnTo>
                  <a:pt x="1497" y="3040"/>
                </a:lnTo>
                <a:lnTo>
                  <a:pt x="1496" y="3064"/>
                </a:lnTo>
                <a:lnTo>
                  <a:pt x="1496" y="3089"/>
                </a:lnTo>
                <a:lnTo>
                  <a:pt x="1498" y="3115"/>
                </a:lnTo>
                <a:lnTo>
                  <a:pt x="1500" y="3128"/>
                </a:lnTo>
                <a:lnTo>
                  <a:pt x="1504" y="3142"/>
                </a:lnTo>
                <a:lnTo>
                  <a:pt x="1507" y="3156"/>
                </a:lnTo>
                <a:lnTo>
                  <a:pt x="1511" y="3171"/>
                </a:lnTo>
                <a:lnTo>
                  <a:pt x="1518" y="3188"/>
                </a:lnTo>
                <a:lnTo>
                  <a:pt x="1527" y="3206"/>
                </a:lnTo>
                <a:lnTo>
                  <a:pt x="1536" y="3223"/>
                </a:lnTo>
                <a:lnTo>
                  <a:pt x="1545" y="3240"/>
                </a:lnTo>
                <a:lnTo>
                  <a:pt x="1558" y="3256"/>
                </a:lnTo>
                <a:lnTo>
                  <a:pt x="1570" y="3272"/>
                </a:lnTo>
                <a:lnTo>
                  <a:pt x="1583" y="3287"/>
                </a:lnTo>
                <a:lnTo>
                  <a:pt x="1596" y="3302"/>
                </a:lnTo>
                <a:lnTo>
                  <a:pt x="1610" y="3316"/>
                </a:lnTo>
                <a:lnTo>
                  <a:pt x="1625" y="3329"/>
                </a:lnTo>
                <a:lnTo>
                  <a:pt x="1640" y="3342"/>
                </a:lnTo>
                <a:lnTo>
                  <a:pt x="1655" y="3355"/>
                </a:lnTo>
                <a:lnTo>
                  <a:pt x="1685" y="3379"/>
                </a:lnTo>
                <a:lnTo>
                  <a:pt x="1714" y="3398"/>
                </a:lnTo>
                <a:lnTo>
                  <a:pt x="1734" y="3412"/>
                </a:lnTo>
                <a:lnTo>
                  <a:pt x="1752" y="3424"/>
                </a:lnTo>
                <a:lnTo>
                  <a:pt x="1772" y="3435"/>
                </a:lnTo>
                <a:lnTo>
                  <a:pt x="1792" y="3445"/>
                </a:lnTo>
                <a:lnTo>
                  <a:pt x="1810" y="3454"/>
                </a:lnTo>
                <a:lnTo>
                  <a:pt x="1830" y="3463"/>
                </a:lnTo>
                <a:lnTo>
                  <a:pt x="1850" y="3471"/>
                </a:lnTo>
                <a:lnTo>
                  <a:pt x="1870" y="3479"/>
                </a:lnTo>
                <a:lnTo>
                  <a:pt x="1909" y="3492"/>
                </a:lnTo>
                <a:lnTo>
                  <a:pt x="1949" y="3503"/>
                </a:lnTo>
                <a:lnTo>
                  <a:pt x="1990" y="3513"/>
                </a:lnTo>
                <a:lnTo>
                  <a:pt x="2029" y="3523"/>
                </a:lnTo>
                <a:lnTo>
                  <a:pt x="2112" y="3539"/>
                </a:lnTo>
                <a:lnTo>
                  <a:pt x="2194" y="3558"/>
                </a:lnTo>
                <a:lnTo>
                  <a:pt x="2236" y="3568"/>
                </a:lnTo>
                <a:lnTo>
                  <a:pt x="2279" y="3580"/>
                </a:lnTo>
                <a:lnTo>
                  <a:pt x="2321" y="3594"/>
                </a:lnTo>
                <a:lnTo>
                  <a:pt x="2364" y="3609"/>
                </a:lnTo>
                <a:lnTo>
                  <a:pt x="2387" y="3619"/>
                </a:lnTo>
                <a:lnTo>
                  <a:pt x="2408" y="3629"/>
                </a:lnTo>
                <a:lnTo>
                  <a:pt x="2429" y="3638"/>
                </a:lnTo>
                <a:lnTo>
                  <a:pt x="2447" y="3649"/>
                </a:lnTo>
                <a:lnTo>
                  <a:pt x="2466" y="3659"/>
                </a:lnTo>
                <a:lnTo>
                  <a:pt x="2484" y="3669"/>
                </a:lnTo>
                <a:lnTo>
                  <a:pt x="2500" y="3680"/>
                </a:lnTo>
                <a:lnTo>
                  <a:pt x="2515" y="3691"/>
                </a:lnTo>
                <a:lnTo>
                  <a:pt x="2531" y="3702"/>
                </a:lnTo>
                <a:lnTo>
                  <a:pt x="2545" y="3713"/>
                </a:lnTo>
                <a:lnTo>
                  <a:pt x="2558" y="3725"/>
                </a:lnTo>
                <a:lnTo>
                  <a:pt x="2570" y="3737"/>
                </a:lnTo>
                <a:lnTo>
                  <a:pt x="2583" y="3750"/>
                </a:lnTo>
                <a:lnTo>
                  <a:pt x="2595" y="3763"/>
                </a:lnTo>
                <a:lnTo>
                  <a:pt x="2606" y="3777"/>
                </a:lnTo>
                <a:lnTo>
                  <a:pt x="2616" y="3791"/>
                </a:lnTo>
                <a:lnTo>
                  <a:pt x="2627" y="3805"/>
                </a:lnTo>
                <a:lnTo>
                  <a:pt x="2635" y="3820"/>
                </a:lnTo>
                <a:lnTo>
                  <a:pt x="2645" y="3835"/>
                </a:lnTo>
                <a:lnTo>
                  <a:pt x="2654" y="3851"/>
                </a:lnTo>
                <a:lnTo>
                  <a:pt x="2672" y="3886"/>
                </a:lnTo>
                <a:lnTo>
                  <a:pt x="2688" y="3922"/>
                </a:lnTo>
                <a:lnTo>
                  <a:pt x="2706" y="3960"/>
                </a:lnTo>
                <a:lnTo>
                  <a:pt x="2722" y="4003"/>
                </a:lnTo>
                <a:lnTo>
                  <a:pt x="2740" y="4048"/>
                </a:lnTo>
                <a:lnTo>
                  <a:pt x="2757" y="4097"/>
                </a:lnTo>
                <a:lnTo>
                  <a:pt x="2787" y="4178"/>
                </a:lnTo>
                <a:lnTo>
                  <a:pt x="2816" y="4259"/>
                </a:lnTo>
                <a:lnTo>
                  <a:pt x="2843" y="4340"/>
                </a:lnTo>
                <a:lnTo>
                  <a:pt x="2870" y="4421"/>
                </a:lnTo>
                <a:lnTo>
                  <a:pt x="2895" y="4502"/>
                </a:lnTo>
                <a:lnTo>
                  <a:pt x="2919" y="4584"/>
                </a:lnTo>
                <a:lnTo>
                  <a:pt x="2943" y="4665"/>
                </a:lnTo>
                <a:lnTo>
                  <a:pt x="2966" y="4747"/>
                </a:lnTo>
                <a:lnTo>
                  <a:pt x="3226" y="4745"/>
                </a:lnTo>
                <a:lnTo>
                  <a:pt x="3317" y="4310"/>
                </a:lnTo>
                <a:lnTo>
                  <a:pt x="3319" y="4294"/>
                </a:lnTo>
                <a:lnTo>
                  <a:pt x="3324" y="4277"/>
                </a:lnTo>
                <a:lnTo>
                  <a:pt x="3327" y="4261"/>
                </a:lnTo>
                <a:lnTo>
                  <a:pt x="3333" y="4247"/>
                </a:lnTo>
                <a:lnTo>
                  <a:pt x="3342" y="4222"/>
                </a:lnTo>
                <a:lnTo>
                  <a:pt x="3348" y="4211"/>
                </a:lnTo>
                <a:lnTo>
                  <a:pt x="3356" y="4203"/>
                </a:lnTo>
                <a:lnTo>
                  <a:pt x="3370" y="4189"/>
                </a:lnTo>
                <a:lnTo>
                  <a:pt x="3396" y="4224"/>
                </a:lnTo>
                <a:lnTo>
                  <a:pt x="3425" y="4258"/>
                </a:lnTo>
                <a:lnTo>
                  <a:pt x="3456" y="4289"/>
                </a:lnTo>
                <a:lnTo>
                  <a:pt x="3489" y="4319"/>
                </a:lnTo>
                <a:lnTo>
                  <a:pt x="3523" y="4345"/>
                </a:lnTo>
                <a:lnTo>
                  <a:pt x="3559" y="4370"/>
                </a:lnTo>
                <a:lnTo>
                  <a:pt x="3595" y="4392"/>
                </a:lnTo>
                <a:lnTo>
                  <a:pt x="3634" y="4412"/>
                </a:lnTo>
                <a:lnTo>
                  <a:pt x="3673" y="4430"/>
                </a:lnTo>
                <a:lnTo>
                  <a:pt x="3713" y="4444"/>
                </a:lnTo>
                <a:lnTo>
                  <a:pt x="3754" y="4455"/>
                </a:lnTo>
                <a:lnTo>
                  <a:pt x="3796" y="4463"/>
                </a:lnTo>
                <a:lnTo>
                  <a:pt x="3836" y="4468"/>
                </a:lnTo>
                <a:lnTo>
                  <a:pt x="3878" y="4471"/>
                </a:lnTo>
                <a:lnTo>
                  <a:pt x="3920" y="4468"/>
                </a:lnTo>
                <a:lnTo>
                  <a:pt x="3961" y="4464"/>
                </a:lnTo>
                <a:lnTo>
                  <a:pt x="4001" y="4455"/>
                </a:lnTo>
                <a:lnTo>
                  <a:pt x="4042" y="4443"/>
                </a:lnTo>
                <a:lnTo>
                  <a:pt x="4081" y="4427"/>
                </a:lnTo>
                <a:lnTo>
                  <a:pt x="4120" y="4407"/>
                </a:lnTo>
                <a:lnTo>
                  <a:pt x="4157" y="4383"/>
                </a:lnTo>
                <a:lnTo>
                  <a:pt x="4194" y="4354"/>
                </a:lnTo>
                <a:lnTo>
                  <a:pt x="4228" y="4321"/>
                </a:lnTo>
                <a:lnTo>
                  <a:pt x="4261" y="4284"/>
                </a:lnTo>
                <a:lnTo>
                  <a:pt x="4293" y="4242"/>
                </a:lnTo>
                <a:lnTo>
                  <a:pt x="4321" y="4196"/>
                </a:lnTo>
                <a:lnTo>
                  <a:pt x="4349" y="4145"/>
                </a:lnTo>
                <a:lnTo>
                  <a:pt x="4373" y="4089"/>
                </a:lnTo>
                <a:lnTo>
                  <a:pt x="4396" y="4027"/>
                </a:lnTo>
                <a:lnTo>
                  <a:pt x="4415" y="3961"/>
                </a:lnTo>
                <a:lnTo>
                  <a:pt x="4432" y="3890"/>
                </a:lnTo>
                <a:lnTo>
                  <a:pt x="4445" y="3813"/>
                </a:lnTo>
                <a:lnTo>
                  <a:pt x="4459" y="3814"/>
                </a:lnTo>
                <a:lnTo>
                  <a:pt x="4475" y="3816"/>
                </a:lnTo>
                <a:lnTo>
                  <a:pt x="4494" y="3818"/>
                </a:lnTo>
                <a:lnTo>
                  <a:pt x="4515" y="3823"/>
                </a:lnTo>
                <a:lnTo>
                  <a:pt x="4562" y="3831"/>
                </a:lnTo>
                <a:lnTo>
                  <a:pt x="4616" y="3838"/>
                </a:lnTo>
                <a:lnTo>
                  <a:pt x="4645" y="3842"/>
                </a:lnTo>
                <a:lnTo>
                  <a:pt x="4674" y="3844"/>
                </a:lnTo>
                <a:lnTo>
                  <a:pt x="4705" y="3846"/>
                </a:lnTo>
                <a:lnTo>
                  <a:pt x="4736" y="3846"/>
                </a:lnTo>
                <a:lnTo>
                  <a:pt x="4768" y="3845"/>
                </a:lnTo>
                <a:lnTo>
                  <a:pt x="4799" y="3842"/>
                </a:lnTo>
                <a:lnTo>
                  <a:pt x="4830" y="3836"/>
                </a:lnTo>
                <a:lnTo>
                  <a:pt x="4861" y="3829"/>
                </a:lnTo>
                <a:lnTo>
                  <a:pt x="4892" y="3820"/>
                </a:lnTo>
                <a:lnTo>
                  <a:pt x="4922" y="3807"/>
                </a:lnTo>
                <a:lnTo>
                  <a:pt x="4950" y="3792"/>
                </a:lnTo>
                <a:lnTo>
                  <a:pt x="4978" y="3773"/>
                </a:lnTo>
                <a:lnTo>
                  <a:pt x="5004" y="3751"/>
                </a:lnTo>
                <a:lnTo>
                  <a:pt x="5028" y="3726"/>
                </a:lnTo>
                <a:lnTo>
                  <a:pt x="5051" y="3696"/>
                </a:lnTo>
                <a:lnTo>
                  <a:pt x="5071" y="3662"/>
                </a:lnTo>
                <a:lnTo>
                  <a:pt x="5090" y="3625"/>
                </a:lnTo>
                <a:lnTo>
                  <a:pt x="5106" y="3582"/>
                </a:lnTo>
                <a:lnTo>
                  <a:pt x="5119" y="3535"/>
                </a:lnTo>
                <a:lnTo>
                  <a:pt x="5130" y="3482"/>
                </a:lnTo>
                <a:lnTo>
                  <a:pt x="5136" y="3425"/>
                </a:lnTo>
                <a:lnTo>
                  <a:pt x="5141" y="3361"/>
                </a:lnTo>
                <a:lnTo>
                  <a:pt x="5141" y="3292"/>
                </a:lnTo>
                <a:lnTo>
                  <a:pt x="5136" y="3216"/>
                </a:lnTo>
                <a:lnTo>
                  <a:pt x="5160" y="3207"/>
                </a:lnTo>
                <a:lnTo>
                  <a:pt x="5182" y="3197"/>
                </a:lnTo>
                <a:lnTo>
                  <a:pt x="5204" y="3186"/>
                </a:lnTo>
                <a:lnTo>
                  <a:pt x="5226" y="3173"/>
                </a:lnTo>
                <a:lnTo>
                  <a:pt x="5247" y="3160"/>
                </a:lnTo>
                <a:lnTo>
                  <a:pt x="5267" y="3144"/>
                </a:lnTo>
                <a:lnTo>
                  <a:pt x="5286" y="3129"/>
                </a:lnTo>
                <a:lnTo>
                  <a:pt x="5304" y="3112"/>
                </a:lnTo>
                <a:lnTo>
                  <a:pt x="5322" y="3094"/>
                </a:lnTo>
                <a:lnTo>
                  <a:pt x="5340" y="3075"/>
                </a:lnTo>
                <a:lnTo>
                  <a:pt x="5355" y="3055"/>
                </a:lnTo>
                <a:lnTo>
                  <a:pt x="5370" y="3034"/>
                </a:lnTo>
                <a:lnTo>
                  <a:pt x="5386" y="3012"/>
                </a:lnTo>
                <a:lnTo>
                  <a:pt x="5399" y="2990"/>
                </a:lnTo>
                <a:lnTo>
                  <a:pt x="5412" y="2966"/>
                </a:lnTo>
                <a:lnTo>
                  <a:pt x="5425" y="2942"/>
                </a:lnTo>
                <a:lnTo>
                  <a:pt x="5436" y="2917"/>
                </a:lnTo>
                <a:lnTo>
                  <a:pt x="5447" y="2890"/>
                </a:lnTo>
                <a:lnTo>
                  <a:pt x="5457" y="2864"/>
                </a:lnTo>
                <a:lnTo>
                  <a:pt x="5466" y="2836"/>
                </a:lnTo>
                <a:lnTo>
                  <a:pt x="5475" y="2808"/>
                </a:lnTo>
                <a:lnTo>
                  <a:pt x="5483" y="2778"/>
                </a:lnTo>
                <a:lnTo>
                  <a:pt x="5489" y="2748"/>
                </a:lnTo>
                <a:lnTo>
                  <a:pt x="5495" y="2719"/>
                </a:lnTo>
                <a:lnTo>
                  <a:pt x="5500" y="2688"/>
                </a:lnTo>
                <a:lnTo>
                  <a:pt x="5503" y="2656"/>
                </a:lnTo>
                <a:lnTo>
                  <a:pt x="5507" y="2624"/>
                </a:lnTo>
                <a:lnTo>
                  <a:pt x="5510" y="2591"/>
                </a:lnTo>
                <a:lnTo>
                  <a:pt x="5511" y="2558"/>
                </a:lnTo>
                <a:lnTo>
                  <a:pt x="5512" y="2524"/>
                </a:lnTo>
                <a:lnTo>
                  <a:pt x="5511" y="2490"/>
                </a:lnTo>
                <a:lnTo>
                  <a:pt x="5510" y="2456"/>
                </a:lnTo>
                <a:lnTo>
                  <a:pt x="5508" y="2411"/>
                </a:lnTo>
                <a:lnTo>
                  <a:pt x="5505" y="2369"/>
                </a:lnTo>
                <a:lnTo>
                  <a:pt x="5500" y="2328"/>
                </a:lnTo>
                <a:lnTo>
                  <a:pt x="5496" y="2290"/>
                </a:lnTo>
                <a:lnTo>
                  <a:pt x="5490" y="2254"/>
                </a:lnTo>
                <a:lnTo>
                  <a:pt x="5485" y="2219"/>
                </a:lnTo>
                <a:lnTo>
                  <a:pt x="5477" y="2186"/>
                </a:lnTo>
                <a:lnTo>
                  <a:pt x="5470" y="2156"/>
                </a:lnTo>
                <a:lnTo>
                  <a:pt x="5462" y="2126"/>
                </a:lnTo>
                <a:lnTo>
                  <a:pt x="5454" y="2098"/>
                </a:lnTo>
                <a:lnTo>
                  <a:pt x="5445" y="2072"/>
                </a:lnTo>
                <a:lnTo>
                  <a:pt x="5435" y="2046"/>
                </a:lnTo>
                <a:lnTo>
                  <a:pt x="5425" y="2021"/>
                </a:lnTo>
                <a:lnTo>
                  <a:pt x="5415" y="1998"/>
                </a:lnTo>
                <a:lnTo>
                  <a:pt x="5404" y="1976"/>
                </a:lnTo>
                <a:lnTo>
                  <a:pt x="5393" y="1956"/>
                </a:lnTo>
                <a:lnTo>
                  <a:pt x="5370" y="1915"/>
                </a:lnTo>
                <a:lnTo>
                  <a:pt x="5346" y="1877"/>
                </a:lnTo>
                <a:lnTo>
                  <a:pt x="5322" y="1840"/>
                </a:lnTo>
                <a:lnTo>
                  <a:pt x="5297" y="1805"/>
                </a:lnTo>
                <a:lnTo>
                  <a:pt x="5271" y="1769"/>
                </a:lnTo>
                <a:lnTo>
                  <a:pt x="5246" y="1732"/>
                </a:lnTo>
                <a:lnTo>
                  <a:pt x="5221" y="1695"/>
                </a:lnTo>
                <a:lnTo>
                  <a:pt x="5197" y="1654"/>
                </a:lnTo>
                <a:lnTo>
                  <a:pt x="5210" y="1625"/>
                </a:lnTo>
                <a:lnTo>
                  <a:pt x="5222" y="1596"/>
                </a:lnTo>
                <a:lnTo>
                  <a:pt x="5232" y="1568"/>
                </a:lnTo>
                <a:lnTo>
                  <a:pt x="5240" y="1542"/>
                </a:lnTo>
                <a:lnTo>
                  <a:pt x="5245" y="1516"/>
                </a:lnTo>
                <a:lnTo>
                  <a:pt x="5249" y="1490"/>
                </a:lnTo>
                <a:lnTo>
                  <a:pt x="5252" y="1466"/>
                </a:lnTo>
                <a:lnTo>
                  <a:pt x="5253" y="1442"/>
                </a:lnTo>
                <a:lnTo>
                  <a:pt x="5252" y="1419"/>
                </a:lnTo>
                <a:lnTo>
                  <a:pt x="5249" y="1396"/>
                </a:lnTo>
                <a:lnTo>
                  <a:pt x="5246" y="1375"/>
                </a:lnTo>
                <a:lnTo>
                  <a:pt x="5242" y="1353"/>
                </a:lnTo>
                <a:lnTo>
                  <a:pt x="5235" y="1333"/>
                </a:lnTo>
                <a:lnTo>
                  <a:pt x="5227" y="1313"/>
                </a:lnTo>
                <a:lnTo>
                  <a:pt x="5219" y="1293"/>
                </a:lnTo>
                <a:lnTo>
                  <a:pt x="5209" y="1275"/>
                </a:lnTo>
                <a:lnTo>
                  <a:pt x="5199" y="1256"/>
                </a:lnTo>
                <a:lnTo>
                  <a:pt x="5187" y="1239"/>
                </a:lnTo>
                <a:lnTo>
                  <a:pt x="5174" y="1222"/>
                </a:lnTo>
                <a:lnTo>
                  <a:pt x="5160" y="1206"/>
                </a:lnTo>
                <a:lnTo>
                  <a:pt x="5146" y="1189"/>
                </a:lnTo>
                <a:lnTo>
                  <a:pt x="5131" y="1174"/>
                </a:lnTo>
                <a:lnTo>
                  <a:pt x="5115" y="1159"/>
                </a:lnTo>
                <a:lnTo>
                  <a:pt x="5099" y="1144"/>
                </a:lnTo>
                <a:lnTo>
                  <a:pt x="5081" y="1131"/>
                </a:lnTo>
                <a:lnTo>
                  <a:pt x="5065" y="1116"/>
                </a:lnTo>
                <a:lnTo>
                  <a:pt x="5046" y="1103"/>
                </a:lnTo>
                <a:lnTo>
                  <a:pt x="5028" y="1091"/>
                </a:lnTo>
                <a:lnTo>
                  <a:pt x="4991" y="1066"/>
                </a:lnTo>
                <a:lnTo>
                  <a:pt x="4954" y="1043"/>
                </a:lnTo>
                <a:lnTo>
                  <a:pt x="4954" y="1019"/>
                </a:lnTo>
                <a:lnTo>
                  <a:pt x="4952" y="994"/>
                </a:lnTo>
                <a:lnTo>
                  <a:pt x="4951" y="972"/>
                </a:lnTo>
                <a:lnTo>
                  <a:pt x="4949" y="951"/>
                </a:lnTo>
                <a:lnTo>
                  <a:pt x="4947" y="932"/>
                </a:lnTo>
                <a:lnTo>
                  <a:pt x="4944" y="913"/>
                </a:lnTo>
                <a:lnTo>
                  <a:pt x="4940" y="895"/>
                </a:lnTo>
                <a:lnTo>
                  <a:pt x="4936" y="879"/>
                </a:lnTo>
                <a:lnTo>
                  <a:pt x="4932" y="863"/>
                </a:lnTo>
                <a:lnTo>
                  <a:pt x="4926" y="849"/>
                </a:lnTo>
                <a:lnTo>
                  <a:pt x="4919" y="836"/>
                </a:lnTo>
                <a:lnTo>
                  <a:pt x="4913" y="823"/>
                </a:lnTo>
                <a:lnTo>
                  <a:pt x="4905" y="811"/>
                </a:lnTo>
                <a:lnTo>
                  <a:pt x="4897" y="800"/>
                </a:lnTo>
                <a:lnTo>
                  <a:pt x="4889" y="790"/>
                </a:lnTo>
                <a:lnTo>
                  <a:pt x="4880" y="780"/>
                </a:lnTo>
                <a:lnTo>
                  <a:pt x="4870" y="771"/>
                </a:lnTo>
                <a:lnTo>
                  <a:pt x="4860" y="763"/>
                </a:lnTo>
                <a:lnTo>
                  <a:pt x="4849" y="756"/>
                </a:lnTo>
                <a:lnTo>
                  <a:pt x="4838" y="748"/>
                </a:lnTo>
                <a:lnTo>
                  <a:pt x="4826" y="741"/>
                </a:lnTo>
                <a:lnTo>
                  <a:pt x="4814" y="735"/>
                </a:lnTo>
                <a:lnTo>
                  <a:pt x="4801" y="729"/>
                </a:lnTo>
                <a:lnTo>
                  <a:pt x="4788" y="724"/>
                </a:lnTo>
                <a:lnTo>
                  <a:pt x="4759" y="713"/>
                </a:lnTo>
                <a:lnTo>
                  <a:pt x="4728" y="704"/>
                </a:lnTo>
                <a:lnTo>
                  <a:pt x="4696" y="695"/>
                </a:lnTo>
                <a:lnTo>
                  <a:pt x="4661" y="685"/>
                </a:lnTo>
                <a:lnTo>
                  <a:pt x="4643" y="680"/>
                </a:lnTo>
                <a:lnTo>
                  <a:pt x="4627" y="673"/>
                </a:lnTo>
                <a:lnTo>
                  <a:pt x="4612" y="663"/>
                </a:lnTo>
                <a:lnTo>
                  <a:pt x="4596" y="652"/>
                </a:lnTo>
                <a:lnTo>
                  <a:pt x="4583" y="640"/>
                </a:lnTo>
                <a:lnTo>
                  <a:pt x="4570" y="627"/>
                </a:lnTo>
                <a:lnTo>
                  <a:pt x="4557" y="613"/>
                </a:lnTo>
                <a:lnTo>
                  <a:pt x="4544" y="597"/>
                </a:lnTo>
                <a:lnTo>
                  <a:pt x="4519" y="565"/>
                </a:lnTo>
                <a:lnTo>
                  <a:pt x="4495" y="531"/>
                </a:lnTo>
                <a:lnTo>
                  <a:pt x="4482" y="514"/>
                </a:lnTo>
                <a:lnTo>
                  <a:pt x="4467" y="497"/>
                </a:lnTo>
                <a:lnTo>
                  <a:pt x="4453" y="480"/>
                </a:lnTo>
                <a:lnTo>
                  <a:pt x="4439" y="463"/>
                </a:lnTo>
                <a:lnTo>
                  <a:pt x="4422" y="448"/>
                </a:lnTo>
                <a:lnTo>
                  <a:pt x="4406" y="434"/>
                </a:lnTo>
                <a:lnTo>
                  <a:pt x="4387" y="419"/>
                </a:lnTo>
                <a:lnTo>
                  <a:pt x="4367" y="406"/>
                </a:lnTo>
                <a:lnTo>
                  <a:pt x="4347" y="394"/>
                </a:lnTo>
                <a:lnTo>
                  <a:pt x="4323" y="384"/>
                </a:lnTo>
                <a:lnTo>
                  <a:pt x="4298" y="375"/>
                </a:lnTo>
                <a:lnTo>
                  <a:pt x="4272" y="369"/>
                </a:lnTo>
                <a:lnTo>
                  <a:pt x="4243" y="364"/>
                </a:lnTo>
                <a:lnTo>
                  <a:pt x="4211" y="361"/>
                </a:lnTo>
                <a:lnTo>
                  <a:pt x="4178" y="361"/>
                </a:lnTo>
                <a:lnTo>
                  <a:pt x="4142" y="362"/>
                </a:lnTo>
                <a:lnTo>
                  <a:pt x="4103" y="366"/>
                </a:lnTo>
                <a:lnTo>
                  <a:pt x="4062" y="374"/>
                </a:lnTo>
                <a:lnTo>
                  <a:pt x="4018" y="384"/>
                </a:lnTo>
                <a:lnTo>
                  <a:pt x="3969" y="397"/>
                </a:lnTo>
                <a:lnTo>
                  <a:pt x="3953" y="363"/>
                </a:lnTo>
                <a:lnTo>
                  <a:pt x="3934" y="330"/>
                </a:lnTo>
                <a:lnTo>
                  <a:pt x="3924" y="315"/>
                </a:lnTo>
                <a:lnTo>
                  <a:pt x="3914" y="299"/>
                </a:lnTo>
                <a:lnTo>
                  <a:pt x="3903" y="284"/>
                </a:lnTo>
                <a:lnTo>
                  <a:pt x="3892" y="270"/>
                </a:lnTo>
                <a:lnTo>
                  <a:pt x="3880" y="255"/>
                </a:lnTo>
                <a:lnTo>
                  <a:pt x="3868" y="241"/>
                </a:lnTo>
                <a:lnTo>
                  <a:pt x="3856" y="229"/>
                </a:lnTo>
                <a:lnTo>
                  <a:pt x="3843" y="216"/>
                </a:lnTo>
                <a:lnTo>
                  <a:pt x="3829" y="204"/>
                </a:lnTo>
                <a:lnTo>
                  <a:pt x="3814" y="193"/>
                </a:lnTo>
                <a:lnTo>
                  <a:pt x="3799" y="182"/>
                </a:lnTo>
                <a:lnTo>
                  <a:pt x="3783" y="172"/>
                </a:lnTo>
                <a:lnTo>
                  <a:pt x="3768" y="162"/>
                </a:lnTo>
                <a:lnTo>
                  <a:pt x="3750" y="153"/>
                </a:lnTo>
                <a:lnTo>
                  <a:pt x="3733" y="145"/>
                </a:lnTo>
                <a:lnTo>
                  <a:pt x="3715" y="139"/>
                </a:lnTo>
                <a:lnTo>
                  <a:pt x="3697" y="132"/>
                </a:lnTo>
                <a:lnTo>
                  <a:pt x="3677" y="127"/>
                </a:lnTo>
                <a:lnTo>
                  <a:pt x="3657" y="122"/>
                </a:lnTo>
                <a:lnTo>
                  <a:pt x="3635" y="118"/>
                </a:lnTo>
                <a:lnTo>
                  <a:pt x="3614" y="116"/>
                </a:lnTo>
                <a:lnTo>
                  <a:pt x="3591" y="113"/>
                </a:lnTo>
                <a:lnTo>
                  <a:pt x="3568" y="112"/>
                </a:lnTo>
                <a:lnTo>
                  <a:pt x="3544" y="112"/>
                </a:lnTo>
                <a:lnTo>
                  <a:pt x="3518" y="113"/>
                </a:lnTo>
                <a:lnTo>
                  <a:pt x="3493" y="116"/>
                </a:lnTo>
                <a:lnTo>
                  <a:pt x="3466" y="119"/>
                </a:lnTo>
                <a:lnTo>
                  <a:pt x="3438" y="123"/>
                </a:lnTo>
                <a:lnTo>
                  <a:pt x="3403" y="129"/>
                </a:lnTo>
                <a:lnTo>
                  <a:pt x="3374" y="133"/>
                </a:lnTo>
                <a:lnTo>
                  <a:pt x="3351" y="137"/>
                </a:lnTo>
                <a:lnTo>
                  <a:pt x="3333" y="138"/>
                </a:lnTo>
                <a:lnTo>
                  <a:pt x="3318" y="137"/>
                </a:lnTo>
                <a:lnTo>
                  <a:pt x="3306" y="135"/>
                </a:lnTo>
                <a:lnTo>
                  <a:pt x="3296" y="132"/>
                </a:lnTo>
                <a:lnTo>
                  <a:pt x="3289" y="127"/>
                </a:lnTo>
                <a:lnTo>
                  <a:pt x="3273" y="115"/>
                </a:lnTo>
                <a:lnTo>
                  <a:pt x="3252" y="97"/>
                </a:lnTo>
                <a:lnTo>
                  <a:pt x="3237" y="86"/>
                </a:lnTo>
                <a:lnTo>
                  <a:pt x="3218" y="75"/>
                </a:lnTo>
                <a:lnTo>
                  <a:pt x="3195" y="63"/>
                </a:lnTo>
                <a:lnTo>
                  <a:pt x="3166" y="50"/>
                </a:lnTo>
                <a:lnTo>
                  <a:pt x="3142" y="40"/>
                </a:lnTo>
                <a:lnTo>
                  <a:pt x="3119" y="31"/>
                </a:lnTo>
                <a:lnTo>
                  <a:pt x="3096" y="23"/>
                </a:lnTo>
                <a:lnTo>
                  <a:pt x="3073" y="18"/>
                </a:lnTo>
                <a:lnTo>
                  <a:pt x="3050" y="12"/>
                </a:lnTo>
                <a:lnTo>
                  <a:pt x="3027" y="8"/>
                </a:lnTo>
                <a:lnTo>
                  <a:pt x="3005" y="5"/>
                </a:lnTo>
                <a:lnTo>
                  <a:pt x="2982" y="2"/>
                </a:lnTo>
                <a:lnTo>
                  <a:pt x="2960" y="1"/>
                </a:lnTo>
                <a:lnTo>
                  <a:pt x="2938" y="0"/>
                </a:lnTo>
                <a:lnTo>
                  <a:pt x="2917" y="0"/>
                </a:lnTo>
                <a:lnTo>
                  <a:pt x="2895" y="1"/>
                </a:lnTo>
                <a:lnTo>
                  <a:pt x="2874" y="4"/>
                </a:lnTo>
                <a:lnTo>
                  <a:pt x="2853" y="6"/>
                </a:lnTo>
                <a:lnTo>
                  <a:pt x="2832" y="8"/>
                </a:lnTo>
                <a:lnTo>
                  <a:pt x="2812" y="12"/>
                </a:lnTo>
                <a:lnTo>
                  <a:pt x="2772" y="21"/>
                </a:lnTo>
                <a:lnTo>
                  <a:pt x="2732" y="32"/>
                </a:lnTo>
                <a:lnTo>
                  <a:pt x="2694" y="44"/>
                </a:lnTo>
                <a:lnTo>
                  <a:pt x="2655" y="59"/>
                </a:lnTo>
                <a:lnTo>
                  <a:pt x="2618" y="73"/>
                </a:lnTo>
                <a:lnTo>
                  <a:pt x="2581" y="88"/>
                </a:lnTo>
                <a:lnTo>
                  <a:pt x="2546" y="105"/>
                </a:lnTo>
                <a:lnTo>
                  <a:pt x="2511" y="121"/>
                </a:lnTo>
                <a:lnTo>
                  <a:pt x="2503" y="123"/>
                </a:lnTo>
                <a:lnTo>
                  <a:pt x="2496" y="127"/>
                </a:lnTo>
                <a:lnTo>
                  <a:pt x="2489" y="128"/>
                </a:lnTo>
                <a:lnTo>
                  <a:pt x="2481" y="130"/>
                </a:lnTo>
                <a:lnTo>
                  <a:pt x="2466" y="131"/>
                </a:lnTo>
                <a:lnTo>
                  <a:pt x="2451" y="130"/>
                </a:lnTo>
                <a:lnTo>
                  <a:pt x="2435" y="128"/>
                </a:lnTo>
                <a:lnTo>
                  <a:pt x="2419" y="124"/>
                </a:lnTo>
                <a:lnTo>
                  <a:pt x="2402" y="120"/>
                </a:lnTo>
                <a:lnTo>
                  <a:pt x="2386" y="115"/>
                </a:lnTo>
                <a:lnTo>
                  <a:pt x="2349" y="101"/>
                </a:lnTo>
                <a:lnTo>
                  <a:pt x="2311" y="89"/>
                </a:lnTo>
                <a:lnTo>
                  <a:pt x="2291" y="83"/>
                </a:lnTo>
                <a:lnTo>
                  <a:pt x="2269" y="78"/>
                </a:lnTo>
                <a:lnTo>
                  <a:pt x="2247" y="74"/>
                </a:lnTo>
                <a:lnTo>
                  <a:pt x="2224" y="71"/>
                </a:lnTo>
                <a:lnTo>
                  <a:pt x="2201" y="70"/>
                </a:lnTo>
                <a:lnTo>
                  <a:pt x="2178" y="68"/>
                </a:lnTo>
                <a:lnTo>
                  <a:pt x="2155" y="68"/>
                </a:lnTo>
                <a:lnTo>
                  <a:pt x="2133" y="70"/>
                </a:lnTo>
                <a:lnTo>
                  <a:pt x="2111" y="71"/>
                </a:lnTo>
                <a:lnTo>
                  <a:pt x="2089" y="74"/>
                </a:lnTo>
                <a:lnTo>
                  <a:pt x="2067" y="77"/>
                </a:lnTo>
                <a:lnTo>
                  <a:pt x="2046" y="82"/>
                </a:lnTo>
                <a:lnTo>
                  <a:pt x="2025" y="86"/>
                </a:lnTo>
                <a:lnTo>
                  <a:pt x="2005" y="93"/>
                </a:lnTo>
                <a:lnTo>
                  <a:pt x="1985" y="98"/>
                </a:lnTo>
                <a:lnTo>
                  <a:pt x="1966" y="106"/>
                </a:lnTo>
                <a:lnTo>
                  <a:pt x="1947" y="113"/>
                </a:lnTo>
                <a:lnTo>
                  <a:pt x="1928" y="121"/>
                </a:lnTo>
                <a:lnTo>
                  <a:pt x="1911" y="130"/>
                </a:lnTo>
                <a:lnTo>
                  <a:pt x="1893" y="140"/>
                </a:lnTo>
                <a:lnTo>
                  <a:pt x="1876" y="150"/>
                </a:lnTo>
                <a:lnTo>
                  <a:pt x="1860" y="160"/>
                </a:lnTo>
                <a:lnTo>
                  <a:pt x="1845" y="171"/>
                </a:lnTo>
                <a:lnTo>
                  <a:pt x="1829" y="182"/>
                </a:lnTo>
                <a:lnTo>
                  <a:pt x="1815" y="194"/>
                </a:lnTo>
                <a:lnTo>
                  <a:pt x="1802" y="206"/>
                </a:lnTo>
                <a:lnTo>
                  <a:pt x="1788" y="218"/>
                </a:lnTo>
                <a:lnTo>
                  <a:pt x="1776" y="231"/>
                </a:lnTo>
                <a:lnTo>
                  <a:pt x="1765" y="243"/>
                </a:lnTo>
                <a:lnTo>
                  <a:pt x="1754" y="256"/>
                </a:lnTo>
                <a:lnTo>
                  <a:pt x="1745" y="270"/>
                </a:lnTo>
                <a:lnTo>
                  <a:pt x="1736" y="284"/>
                </a:lnTo>
                <a:lnTo>
                  <a:pt x="1727" y="297"/>
                </a:lnTo>
                <a:lnTo>
                  <a:pt x="1719" y="310"/>
                </a:lnTo>
                <a:lnTo>
                  <a:pt x="1713" y="325"/>
                </a:lnTo>
                <a:lnTo>
                  <a:pt x="1707" y="339"/>
                </a:lnTo>
                <a:lnTo>
                  <a:pt x="1640" y="330"/>
                </a:lnTo>
                <a:lnTo>
                  <a:pt x="1582" y="321"/>
                </a:lnTo>
                <a:lnTo>
                  <a:pt x="1555" y="318"/>
                </a:lnTo>
                <a:lnTo>
                  <a:pt x="1530" y="314"/>
                </a:lnTo>
                <a:lnTo>
                  <a:pt x="1506" y="311"/>
                </a:lnTo>
                <a:lnTo>
                  <a:pt x="1481" y="309"/>
                </a:lnTo>
                <a:lnTo>
                  <a:pt x="1456" y="308"/>
                </a:lnTo>
                <a:lnTo>
                  <a:pt x="1431" y="308"/>
                </a:lnTo>
                <a:lnTo>
                  <a:pt x="1406" y="310"/>
                </a:lnTo>
                <a:lnTo>
                  <a:pt x="1378" y="314"/>
                </a:lnTo>
                <a:lnTo>
                  <a:pt x="1350" y="318"/>
                </a:lnTo>
                <a:lnTo>
                  <a:pt x="1319" y="326"/>
                </a:lnTo>
                <a:lnTo>
                  <a:pt x="1286" y="336"/>
                </a:lnTo>
                <a:lnTo>
                  <a:pt x="1251" y="348"/>
                </a:lnTo>
                <a:lnTo>
                  <a:pt x="1228" y="357"/>
                </a:lnTo>
                <a:lnTo>
                  <a:pt x="1205" y="365"/>
                </a:lnTo>
                <a:lnTo>
                  <a:pt x="1181" y="375"/>
                </a:lnTo>
                <a:lnTo>
                  <a:pt x="1158" y="386"/>
                </a:lnTo>
                <a:lnTo>
                  <a:pt x="1136" y="396"/>
                </a:lnTo>
                <a:lnTo>
                  <a:pt x="1114" y="408"/>
                </a:lnTo>
                <a:lnTo>
                  <a:pt x="1093" y="419"/>
                </a:lnTo>
                <a:lnTo>
                  <a:pt x="1074" y="432"/>
                </a:lnTo>
                <a:lnTo>
                  <a:pt x="1054" y="445"/>
                </a:lnTo>
                <a:lnTo>
                  <a:pt x="1034" y="458"/>
                </a:lnTo>
                <a:lnTo>
                  <a:pt x="1016" y="472"/>
                </a:lnTo>
                <a:lnTo>
                  <a:pt x="1000" y="486"/>
                </a:lnTo>
                <a:lnTo>
                  <a:pt x="983" y="501"/>
                </a:lnTo>
                <a:lnTo>
                  <a:pt x="968" y="515"/>
                </a:lnTo>
                <a:lnTo>
                  <a:pt x="955" y="530"/>
                </a:lnTo>
                <a:lnTo>
                  <a:pt x="943" y="547"/>
                </a:lnTo>
                <a:lnTo>
                  <a:pt x="926" y="569"/>
                </a:lnTo>
                <a:lnTo>
                  <a:pt x="914" y="589"/>
                </a:lnTo>
                <a:lnTo>
                  <a:pt x="904" y="605"/>
                </a:lnTo>
                <a:lnTo>
                  <a:pt x="899" y="618"/>
                </a:lnTo>
                <a:lnTo>
                  <a:pt x="892" y="638"/>
                </a:lnTo>
                <a:lnTo>
                  <a:pt x="889" y="651"/>
                </a:lnTo>
                <a:lnTo>
                  <a:pt x="888" y="656"/>
                </a:lnTo>
                <a:lnTo>
                  <a:pt x="886" y="660"/>
                </a:lnTo>
                <a:lnTo>
                  <a:pt x="881" y="663"/>
                </a:lnTo>
                <a:lnTo>
                  <a:pt x="876" y="667"/>
                </a:lnTo>
                <a:lnTo>
                  <a:pt x="856" y="673"/>
                </a:lnTo>
                <a:lnTo>
                  <a:pt x="822" y="684"/>
                </a:lnTo>
                <a:lnTo>
                  <a:pt x="784" y="693"/>
                </a:lnTo>
                <a:lnTo>
                  <a:pt x="731" y="706"/>
                </a:lnTo>
                <a:lnTo>
                  <a:pt x="699" y="714"/>
                </a:lnTo>
                <a:lnTo>
                  <a:pt x="667" y="725"/>
                </a:lnTo>
                <a:lnTo>
                  <a:pt x="650" y="732"/>
                </a:lnTo>
                <a:lnTo>
                  <a:pt x="634" y="738"/>
                </a:lnTo>
                <a:lnTo>
                  <a:pt x="617" y="747"/>
                </a:lnTo>
                <a:lnTo>
                  <a:pt x="602" y="755"/>
                </a:lnTo>
                <a:lnTo>
                  <a:pt x="586" y="765"/>
                </a:lnTo>
                <a:lnTo>
                  <a:pt x="571" y="774"/>
                </a:lnTo>
                <a:lnTo>
                  <a:pt x="557" y="787"/>
                </a:lnTo>
                <a:lnTo>
                  <a:pt x="542" y="799"/>
                </a:lnTo>
                <a:lnTo>
                  <a:pt x="530" y="812"/>
                </a:lnTo>
                <a:lnTo>
                  <a:pt x="518" y="827"/>
                </a:lnTo>
                <a:lnTo>
                  <a:pt x="507" y="843"/>
                </a:lnTo>
                <a:lnTo>
                  <a:pt x="498" y="859"/>
                </a:lnTo>
                <a:lnTo>
                  <a:pt x="490" y="878"/>
                </a:lnTo>
                <a:lnTo>
                  <a:pt x="483" y="898"/>
                </a:lnTo>
                <a:lnTo>
                  <a:pt x="478" y="918"/>
                </a:lnTo>
                <a:lnTo>
                  <a:pt x="474" y="940"/>
                </a:lnTo>
                <a:lnTo>
                  <a:pt x="473" y="965"/>
                </a:lnTo>
                <a:lnTo>
                  <a:pt x="473" y="991"/>
                </a:lnTo>
                <a:lnTo>
                  <a:pt x="475" y="1017"/>
                </a:lnTo>
                <a:lnTo>
                  <a:pt x="480" y="104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 name="TextBox 5">
            <a:extLst>
              <a:ext uri="{FF2B5EF4-FFF2-40B4-BE49-F238E27FC236}">
                <a16:creationId xmlns:a16="http://schemas.microsoft.com/office/drawing/2014/main" id="{F7D9970D-C605-4F3F-BB0F-E92884B03440}"/>
              </a:ext>
            </a:extLst>
          </p:cNvPr>
          <p:cNvSpPr txBox="1"/>
          <p:nvPr/>
        </p:nvSpPr>
        <p:spPr>
          <a:xfrm>
            <a:off x="7749913" y="3239818"/>
            <a:ext cx="2488443" cy="707886"/>
          </a:xfrm>
          <a:prstGeom prst="rect">
            <a:avLst/>
          </a:prstGeom>
        </p:spPr>
        <p:txBody>
          <a:bodyPr vert="horz" wrap="square" rtlCol="0" anchor="ctr">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lang="en-IN" sz="2000" b="1" kern="0" dirty="0">
                <a:solidFill>
                  <a:srgbClr val="C1C2CA">
                    <a:lumMod val="50000"/>
                  </a:srgbClr>
                </a:solidFill>
              </a:rPr>
              <a:t>Self-Regulated Learning</a:t>
            </a:r>
            <a:endParaRPr kumimoji="0" lang="en-IN" sz="2000" b="1" i="0" u="none" strike="noStrike" kern="0" cap="none" spc="0" normalizeH="0" baseline="0" noProof="0" dirty="0">
              <a:ln>
                <a:noFill/>
              </a:ln>
              <a:solidFill>
                <a:srgbClr val="C1C2CA">
                  <a:lumMod val="50000"/>
                </a:srgbClr>
              </a:solidFill>
              <a:effectLst/>
              <a:uLnTx/>
              <a:uFillTx/>
            </a:endParaRPr>
          </a:p>
        </p:txBody>
      </p:sp>
      <p:sp>
        <p:nvSpPr>
          <p:cNvPr id="7" name="object 2">
            <a:extLst>
              <a:ext uri="{FF2B5EF4-FFF2-40B4-BE49-F238E27FC236}">
                <a16:creationId xmlns:a16="http://schemas.microsoft.com/office/drawing/2014/main" id="{16FD777B-3DF9-1040-A1AC-E0C3E549D931}"/>
              </a:ext>
            </a:extLst>
          </p:cNvPr>
          <p:cNvSpPr txBox="1">
            <a:spLocks/>
          </p:cNvSpPr>
          <p:nvPr/>
        </p:nvSpPr>
        <p:spPr>
          <a:xfrm>
            <a:off x="505410" y="704810"/>
            <a:ext cx="5238115" cy="756920"/>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00"/>
              </a:spcBef>
            </a:pPr>
            <a:r>
              <a:rPr lang="en-US" sz="4800" spc="-150" dirty="0">
                <a:latin typeface="Verdana" panose="020B0604030504040204" pitchFamily="34" charset="0"/>
                <a:ea typeface="Verdana" panose="020B0604030504040204" pitchFamily="34" charset="0"/>
                <a:cs typeface="Verdana" panose="020B0604030504040204" pitchFamily="34" charset="0"/>
              </a:rPr>
              <a:t>Merdeka</a:t>
            </a:r>
            <a:r>
              <a:rPr lang="en-US" sz="4800" spc="-350" dirty="0">
                <a:latin typeface="Verdana" panose="020B0604030504040204" pitchFamily="34" charset="0"/>
                <a:ea typeface="Verdana" panose="020B0604030504040204" pitchFamily="34" charset="0"/>
                <a:cs typeface="Verdana" panose="020B0604030504040204" pitchFamily="34" charset="0"/>
              </a:rPr>
              <a:t> </a:t>
            </a:r>
            <a:r>
              <a:rPr lang="en-US" sz="4800" spc="-229" dirty="0">
                <a:latin typeface="Verdana" panose="020B0604030504040204" pitchFamily="34" charset="0"/>
                <a:ea typeface="Verdana" panose="020B0604030504040204" pitchFamily="34" charset="0"/>
                <a:cs typeface="Verdana" panose="020B0604030504040204" pitchFamily="34" charset="0"/>
              </a:rPr>
              <a:t>Belajar</a:t>
            </a:r>
            <a:endParaRPr lang="en-US" sz="4800">
              <a:latin typeface="Verdana" panose="020B0604030504040204" pitchFamily="34" charset="0"/>
              <a:ea typeface="Verdana" panose="020B0604030504040204" pitchFamily="34" charset="0"/>
              <a:cs typeface="Verdana" panose="020B0604030504040204" pitchFamily="34" charset="0"/>
            </a:endParaRPr>
          </a:p>
        </p:txBody>
      </p:sp>
      <p:sp>
        <p:nvSpPr>
          <p:cNvPr id="8" name="object 3">
            <a:extLst>
              <a:ext uri="{FF2B5EF4-FFF2-40B4-BE49-F238E27FC236}">
                <a16:creationId xmlns:a16="http://schemas.microsoft.com/office/drawing/2014/main" id="{9930F90B-1CE6-BF46-9EB8-E7A9420BB56C}"/>
              </a:ext>
            </a:extLst>
          </p:cNvPr>
          <p:cNvSpPr txBox="1"/>
          <p:nvPr/>
        </p:nvSpPr>
        <p:spPr>
          <a:xfrm>
            <a:off x="55135" y="1930645"/>
            <a:ext cx="6545659" cy="1739964"/>
          </a:xfrm>
          <a:prstGeom prst="rect">
            <a:avLst/>
          </a:prstGeom>
        </p:spPr>
        <p:txBody>
          <a:bodyPr vert="horz" wrap="square" lIns="0" tIns="8890" rIns="0" bIns="0" rtlCol="0">
            <a:spAutoFit/>
          </a:bodyPr>
          <a:lstStyle/>
          <a:p>
            <a:pPr marL="12700" marR="5080" indent="-2540" algn="ctr">
              <a:lnSpc>
                <a:spcPct val="100699"/>
              </a:lnSpc>
              <a:spcBef>
                <a:spcPts val="70"/>
              </a:spcBef>
            </a:pPr>
            <a:r>
              <a:rPr sz="2400" b="1" spc="-110" dirty="0">
                <a:solidFill>
                  <a:schemeClr val="accent1"/>
                </a:solidFill>
                <a:latin typeface="Verdana" panose="020B0604030504040204" pitchFamily="34" charset="0"/>
                <a:ea typeface="Verdana" panose="020B0604030504040204" pitchFamily="34" charset="0"/>
                <a:cs typeface="Verdana" panose="020B0604030504040204" pitchFamily="34" charset="0"/>
              </a:rPr>
              <a:t>Orang </a:t>
            </a:r>
            <a:r>
              <a:rPr sz="2400" b="1" spc="-125" dirty="0">
                <a:solidFill>
                  <a:schemeClr val="accent1"/>
                </a:solidFill>
                <a:latin typeface="Verdana" panose="020B0604030504040204" pitchFamily="34" charset="0"/>
                <a:ea typeface="Verdana" panose="020B0604030504040204" pitchFamily="34" charset="0"/>
                <a:cs typeface="Verdana" panose="020B0604030504040204" pitchFamily="34" charset="0"/>
              </a:rPr>
              <a:t>yang </a:t>
            </a:r>
            <a:r>
              <a:rPr sz="2400" b="1" spc="-100" dirty="0">
                <a:solidFill>
                  <a:schemeClr val="accent1"/>
                </a:solidFill>
                <a:latin typeface="Verdana" panose="020B0604030504040204" pitchFamily="34" charset="0"/>
                <a:ea typeface="Verdana" panose="020B0604030504040204" pitchFamily="34" charset="0"/>
                <a:cs typeface="Verdana" panose="020B0604030504040204" pitchFamily="34" charset="0"/>
              </a:rPr>
              <a:t>mengatur </a:t>
            </a:r>
            <a:r>
              <a:rPr sz="2400" b="1" spc="-140" dirty="0">
                <a:solidFill>
                  <a:schemeClr val="accent1"/>
                </a:solidFill>
                <a:latin typeface="Verdana" panose="020B0604030504040204" pitchFamily="34" charset="0"/>
                <a:ea typeface="Verdana" panose="020B0604030504040204" pitchFamily="34" charset="0"/>
                <a:cs typeface="Verdana" panose="020B0604030504040204" pitchFamily="34" charset="0"/>
              </a:rPr>
              <a:t>sendiri  </a:t>
            </a:r>
            <a:r>
              <a:rPr sz="2400" b="1" spc="-175" dirty="0">
                <a:solidFill>
                  <a:schemeClr val="accent1"/>
                </a:solidFill>
                <a:latin typeface="Verdana" panose="020B0604030504040204" pitchFamily="34" charset="0"/>
                <a:ea typeface="Verdana" panose="020B0604030504040204" pitchFamily="34" charset="0"/>
                <a:cs typeface="Verdana" panose="020B0604030504040204" pitchFamily="34" charset="0"/>
              </a:rPr>
              <a:t>tujuan, </a:t>
            </a:r>
            <a:r>
              <a:rPr sz="2400" b="1" spc="-160" dirty="0">
                <a:solidFill>
                  <a:schemeClr val="accent1"/>
                </a:solidFill>
                <a:latin typeface="Verdana" panose="020B0604030504040204" pitchFamily="34" charset="0"/>
                <a:ea typeface="Verdana" panose="020B0604030504040204" pitchFamily="34" charset="0"/>
                <a:cs typeface="Verdana" panose="020B0604030504040204" pitchFamily="34" charset="0"/>
              </a:rPr>
              <a:t>cara </a:t>
            </a:r>
            <a:r>
              <a:rPr sz="2400" b="1" spc="-100" dirty="0">
                <a:solidFill>
                  <a:schemeClr val="accent1"/>
                </a:solidFill>
                <a:latin typeface="Verdana" panose="020B0604030504040204" pitchFamily="34" charset="0"/>
                <a:ea typeface="Verdana" panose="020B0604030504040204" pitchFamily="34" charset="0"/>
                <a:cs typeface="Verdana" panose="020B0604030504040204" pitchFamily="34" charset="0"/>
              </a:rPr>
              <a:t>dan </a:t>
            </a:r>
            <a:r>
              <a:rPr sz="2400" b="1" spc="-125" dirty="0">
                <a:solidFill>
                  <a:schemeClr val="accent1"/>
                </a:solidFill>
                <a:latin typeface="Verdana" panose="020B0604030504040204" pitchFamily="34" charset="0"/>
                <a:ea typeface="Verdana" panose="020B0604030504040204" pitchFamily="34" charset="0"/>
                <a:cs typeface="Verdana" panose="020B0604030504040204" pitchFamily="34" charset="0"/>
              </a:rPr>
              <a:t>penilaian</a:t>
            </a:r>
            <a:r>
              <a:rPr sz="2400" b="1" spc="-445" dirty="0">
                <a:solidFill>
                  <a:schemeClr val="accent1"/>
                </a:solidFill>
                <a:latin typeface="Verdana" panose="020B0604030504040204" pitchFamily="34" charset="0"/>
                <a:ea typeface="Verdana" panose="020B0604030504040204" pitchFamily="34" charset="0"/>
                <a:cs typeface="Verdana" panose="020B0604030504040204" pitchFamily="34" charset="0"/>
              </a:rPr>
              <a:t> </a:t>
            </a:r>
            <a:r>
              <a:rPr sz="2400" b="1" spc="-185" dirty="0">
                <a:solidFill>
                  <a:schemeClr val="accent1"/>
                </a:solidFill>
                <a:latin typeface="Verdana" panose="020B0604030504040204" pitchFamily="34" charset="0"/>
                <a:ea typeface="Verdana" panose="020B0604030504040204" pitchFamily="34" charset="0"/>
                <a:cs typeface="Verdana" panose="020B0604030504040204" pitchFamily="34" charset="0"/>
              </a:rPr>
              <a:t>belajarnya</a:t>
            </a:r>
            <a:endParaRPr sz="2400">
              <a:solidFill>
                <a:schemeClr val="accent1"/>
              </a:solidFill>
              <a:latin typeface="Verdana" panose="020B0604030504040204" pitchFamily="34" charset="0"/>
              <a:ea typeface="Verdana" panose="020B0604030504040204" pitchFamily="34" charset="0"/>
              <a:cs typeface="Verdana" panose="020B0604030504040204" pitchFamily="34" charset="0"/>
            </a:endParaRPr>
          </a:p>
          <a:p>
            <a:pPr>
              <a:lnSpc>
                <a:spcPct val="100000"/>
              </a:lnSpc>
              <a:spcBef>
                <a:spcPts val="15"/>
              </a:spcBef>
            </a:pPr>
            <a:endParaRPr sz="2400">
              <a:solidFill>
                <a:schemeClr val="accent1"/>
              </a:solidFill>
              <a:latin typeface="Verdana" panose="020B0604030504040204" pitchFamily="34" charset="0"/>
              <a:ea typeface="Verdana" panose="020B0604030504040204" pitchFamily="34" charset="0"/>
              <a:cs typeface="Verdana" panose="020B0604030504040204" pitchFamily="34" charset="0"/>
            </a:endParaRPr>
          </a:p>
          <a:p>
            <a:pPr algn="ctr">
              <a:lnSpc>
                <a:spcPct val="100000"/>
              </a:lnSpc>
            </a:pPr>
            <a:r>
              <a:rPr sz="3600" b="1" i="1" spc="-220" dirty="0">
                <a:latin typeface="Verdana" panose="020B0604030504040204" pitchFamily="34" charset="0"/>
                <a:ea typeface="Verdana" panose="020B0604030504040204" pitchFamily="34" charset="0"/>
                <a:cs typeface="Verdana" panose="020B0604030504040204" pitchFamily="34" charset="0"/>
              </a:rPr>
              <a:t>Self </a:t>
            </a:r>
            <a:r>
              <a:rPr sz="3600" b="1" i="1" spc="-150" dirty="0">
                <a:latin typeface="Verdana" panose="020B0604030504040204" pitchFamily="34" charset="0"/>
                <a:ea typeface="Verdana" panose="020B0604030504040204" pitchFamily="34" charset="0"/>
                <a:cs typeface="Verdana" panose="020B0604030504040204" pitchFamily="34" charset="0"/>
              </a:rPr>
              <a:t>Regulated</a:t>
            </a:r>
            <a:r>
              <a:rPr sz="3600" b="1" i="1" spc="-365" dirty="0">
                <a:latin typeface="Verdana" panose="020B0604030504040204" pitchFamily="34" charset="0"/>
                <a:ea typeface="Verdana" panose="020B0604030504040204" pitchFamily="34" charset="0"/>
                <a:cs typeface="Verdana" panose="020B0604030504040204" pitchFamily="34" charset="0"/>
              </a:rPr>
              <a:t> </a:t>
            </a:r>
            <a:r>
              <a:rPr sz="3600" b="1" i="1" spc="-175" dirty="0">
                <a:latin typeface="Verdana" panose="020B0604030504040204" pitchFamily="34" charset="0"/>
                <a:ea typeface="Verdana" panose="020B0604030504040204" pitchFamily="34" charset="0"/>
                <a:cs typeface="Verdana" panose="020B0604030504040204" pitchFamily="34" charset="0"/>
              </a:rPr>
              <a:t>Learning</a:t>
            </a:r>
            <a:endParaRPr sz="3600" i="1">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04977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5324" y="1683592"/>
            <a:ext cx="5348888" cy="3706143"/>
          </a:xfrm>
          <a:prstGeom prst="rect">
            <a:avLst/>
          </a:prstGeom>
        </p:spPr>
        <p:txBody>
          <a:bodyPr vert="horz" wrap="square" lIns="0" tIns="12700" rIns="0" bIns="0" rtlCol="0">
            <a:spAutoFit/>
          </a:bodyPr>
          <a:lstStyle/>
          <a:p>
            <a:pPr marL="11430" marR="5080" algn="ctr">
              <a:lnSpc>
                <a:spcPct val="100000"/>
              </a:lnSpc>
              <a:spcBef>
                <a:spcPts val="100"/>
              </a:spcBef>
            </a:pPr>
            <a:r>
              <a:rPr sz="8000" b="1" spc="-165" dirty="0">
                <a:solidFill>
                  <a:srgbClr val="FF0000"/>
                </a:solidFill>
                <a:latin typeface="Verdana" panose="020B0604030504040204" pitchFamily="34" charset="0"/>
                <a:ea typeface="Verdana" panose="020B0604030504040204" pitchFamily="34" charset="0"/>
                <a:cs typeface="Verdana" panose="020B0604030504040204" pitchFamily="34" charset="0"/>
              </a:rPr>
              <a:t>Me</a:t>
            </a:r>
            <a:r>
              <a:rPr sz="8000" b="1" spc="-95" dirty="0">
                <a:solidFill>
                  <a:srgbClr val="FF0000"/>
                </a:solidFill>
                <a:latin typeface="Verdana" panose="020B0604030504040204" pitchFamily="34" charset="0"/>
                <a:ea typeface="Verdana" panose="020B0604030504040204" pitchFamily="34" charset="0"/>
                <a:cs typeface="Verdana" panose="020B0604030504040204" pitchFamily="34" charset="0"/>
              </a:rPr>
              <a:t>n</a:t>
            </a:r>
            <a:r>
              <a:rPr sz="8000" b="1" spc="-200" dirty="0">
                <a:solidFill>
                  <a:srgbClr val="FF0000"/>
                </a:solidFill>
                <a:latin typeface="Verdana" panose="020B0604030504040204" pitchFamily="34" charset="0"/>
                <a:ea typeface="Verdana" panose="020B0604030504040204" pitchFamily="34" charset="0"/>
                <a:cs typeface="Verdana" panose="020B0604030504040204" pitchFamily="34" charset="0"/>
              </a:rPr>
              <a:t>ga</a:t>
            </a:r>
            <a:r>
              <a:rPr sz="8000" b="1" spc="-295" dirty="0">
                <a:solidFill>
                  <a:srgbClr val="FF0000"/>
                </a:solidFill>
                <a:latin typeface="Verdana" panose="020B0604030504040204" pitchFamily="34" charset="0"/>
                <a:ea typeface="Verdana" panose="020B0604030504040204" pitchFamily="34" charset="0"/>
                <a:cs typeface="Verdana" panose="020B0604030504040204" pitchFamily="34" charset="0"/>
              </a:rPr>
              <a:t>p</a:t>
            </a:r>
            <a:r>
              <a:rPr sz="8000" b="1" spc="-345"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sz="8000" b="1" spc="-305" dirty="0">
                <a:solidFill>
                  <a:srgbClr val="FF0000"/>
                </a:solidFill>
                <a:latin typeface="Verdana" panose="020B0604030504040204" pitchFamily="34" charset="0"/>
                <a:ea typeface="Verdana" panose="020B0604030504040204" pitchFamily="34" charset="0"/>
                <a:cs typeface="Verdana" panose="020B0604030504040204" pitchFamily="34" charset="0"/>
              </a:rPr>
              <a:t>Merdeka  </a:t>
            </a:r>
            <a:r>
              <a:rPr sz="8000" b="1" spc="-440" dirty="0">
                <a:solidFill>
                  <a:srgbClr val="FF0000"/>
                </a:solidFill>
                <a:latin typeface="Verdana" panose="020B0604030504040204" pitchFamily="34" charset="0"/>
                <a:ea typeface="Verdana" panose="020B0604030504040204" pitchFamily="34" charset="0"/>
                <a:cs typeface="Verdana" panose="020B0604030504040204" pitchFamily="34" charset="0"/>
              </a:rPr>
              <a:t>Belajar?</a:t>
            </a:r>
            <a:endParaRPr sz="8000" b="1">
              <a:latin typeface="Verdana" panose="020B0604030504040204" pitchFamily="34" charset="0"/>
              <a:ea typeface="Verdana" panose="020B0604030504040204" pitchFamily="34" charset="0"/>
              <a:cs typeface="Verdana" panose="020B0604030504040204" pitchFamily="34" charset="0"/>
            </a:endParaRPr>
          </a:p>
        </p:txBody>
      </p:sp>
      <p:grpSp>
        <p:nvGrpSpPr>
          <p:cNvPr id="3" name="Group 4">
            <a:extLst>
              <a:ext uri="{FF2B5EF4-FFF2-40B4-BE49-F238E27FC236}">
                <a16:creationId xmlns:a16="http://schemas.microsoft.com/office/drawing/2014/main" id="{92538EBF-2177-AA45-8850-8A62E23426F2}"/>
              </a:ext>
            </a:extLst>
          </p:cNvPr>
          <p:cNvGrpSpPr>
            <a:grpSpLocks noChangeAspect="1"/>
          </p:cNvGrpSpPr>
          <p:nvPr/>
        </p:nvGrpSpPr>
        <p:grpSpPr bwMode="auto">
          <a:xfrm>
            <a:off x="6886875" y="1210469"/>
            <a:ext cx="4749800" cy="4691063"/>
            <a:chOff x="431" y="580"/>
            <a:chExt cx="2992" cy="2955"/>
          </a:xfrm>
          <a:effectLst>
            <a:outerShdw blurRad="50800" dist="38100" dir="13500000" algn="br" rotWithShape="0">
              <a:prstClr val="black">
                <a:alpha val="40000"/>
              </a:prstClr>
            </a:outerShdw>
          </a:effectLst>
        </p:grpSpPr>
        <p:sp>
          <p:nvSpPr>
            <p:cNvPr id="4" name="Freeform 5">
              <a:extLst>
                <a:ext uri="{FF2B5EF4-FFF2-40B4-BE49-F238E27FC236}">
                  <a16:creationId xmlns:a16="http://schemas.microsoft.com/office/drawing/2014/main" id="{5517231C-32F2-5845-8C31-8FD9DDA7899B}"/>
                </a:ext>
              </a:extLst>
            </p:cNvPr>
            <p:cNvSpPr>
              <a:spLocks/>
            </p:cNvSpPr>
            <p:nvPr/>
          </p:nvSpPr>
          <p:spPr bwMode="auto">
            <a:xfrm>
              <a:off x="1300" y="2226"/>
              <a:ext cx="524" cy="523"/>
            </a:xfrm>
            <a:custGeom>
              <a:avLst/>
              <a:gdLst>
                <a:gd name="T0" fmla="*/ 369 w 384"/>
                <a:gd name="T1" fmla="*/ 319 h 384"/>
                <a:gd name="T2" fmla="*/ 65 w 384"/>
                <a:gd name="T3" fmla="*/ 14 h 384"/>
                <a:gd name="T4" fmla="*/ 23 w 384"/>
                <a:gd name="T5" fmla="*/ 10 h 384"/>
                <a:gd name="T6" fmla="*/ 10 w 384"/>
                <a:gd name="T7" fmla="*/ 23 h 384"/>
                <a:gd name="T8" fmla="*/ 14 w 384"/>
                <a:gd name="T9" fmla="*/ 65 h 384"/>
                <a:gd name="T10" fmla="*/ 319 w 384"/>
                <a:gd name="T11" fmla="*/ 369 h 384"/>
                <a:gd name="T12" fmla="*/ 361 w 384"/>
                <a:gd name="T13" fmla="*/ 373 h 384"/>
                <a:gd name="T14" fmla="*/ 373 w 384"/>
                <a:gd name="T15" fmla="*/ 361 h 384"/>
                <a:gd name="T16" fmla="*/ 369 w 384"/>
                <a:gd name="T17" fmla="*/ 31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 h="384">
                  <a:moveTo>
                    <a:pt x="369" y="319"/>
                  </a:moveTo>
                  <a:cubicBezTo>
                    <a:pt x="65" y="14"/>
                    <a:pt x="65" y="14"/>
                    <a:pt x="65" y="14"/>
                  </a:cubicBezTo>
                  <a:cubicBezTo>
                    <a:pt x="52" y="2"/>
                    <a:pt x="33" y="0"/>
                    <a:pt x="23" y="10"/>
                  </a:cubicBezTo>
                  <a:cubicBezTo>
                    <a:pt x="10" y="23"/>
                    <a:pt x="10" y="23"/>
                    <a:pt x="10" y="23"/>
                  </a:cubicBezTo>
                  <a:cubicBezTo>
                    <a:pt x="0" y="34"/>
                    <a:pt x="2" y="52"/>
                    <a:pt x="14" y="65"/>
                  </a:cubicBezTo>
                  <a:cubicBezTo>
                    <a:pt x="319" y="369"/>
                    <a:pt x="319" y="369"/>
                    <a:pt x="319" y="369"/>
                  </a:cubicBezTo>
                  <a:cubicBezTo>
                    <a:pt x="331" y="382"/>
                    <a:pt x="350" y="384"/>
                    <a:pt x="361" y="373"/>
                  </a:cubicBezTo>
                  <a:cubicBezTo>
                    <a:pt x="373" y="361"/>
                    <a:pt x="373" y="361"/>
                    <a:pt x="373" y="361"/>
                  </a:cubicBezTo>
                  <a:cubicBezTo>
                    <a:pt x="384" y="350"/>
                    <a:pt x="382" y="332"/>
                    <a:pt x="369" y="319"/>
                  </a:cubicBezTo>
                  <a:close/>
                </a:path>
              </a:pathLst>
            </a:custGeom>
            <a:solidFill>
              <a:srgbClr val="15A1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endParaRPr>
            </a:p>
          </p:txBody>
        </p:sp>
        <p:sp>
          <p:nvSpPr>
            <p:cNvPr id="5" name="Freeform 6">
              <a:extLst>
                <a:ext uri="{FF2B5EF4-FFF2-40B4-BE49-F238E27FC236}">
                  <a16:creationId xmlns:a16="http://schemas.microsoft.com/office/drawing/2014/main" id="{C5E08A4F-0DA2-C245-A698-67E0F7732DF3}"/>
                </a:ext>
              </a:extLst>
            </p:cNvPr>
            <p:cNvSpPr>
              <a:spLocks/>
            </p:cNvSpPr>
            <p:nvPr/>
          </p:nvSpPr>
          <p:spPr bwMode="auto">
            <a:xfrm>
              <a:off x="1223" y="2303"/>
              <a:ext cx="523" cy="524"/>
            </a:xfrm>
            <a:custGeom>
              <a:avLst/>
              <a:gdLst>
                <a:gd name="T0" fmla="*/ 369 w 384"/>
                <a:gd name="T1" fmla="*/ 319 h 384"/>
                <a:gd name="T2" fmla="*/ 65 w 384"/>
                <a:gd name="T3" fmla="*/ 14 h 384"/>
                <a:gd name="T4" fmla="*/ 23 w 384"/>
                <a:gd name="T5" fmla="*/ 10 h 384"/>
                <a:gd name="T6" fmla="*/ 10 w 384"/>
                <a:gd name="T7" fmla="*/ 23 h 384"/>
                <a:gd name="T8" fmla="*/ 14 w 384"/>
                <a:gd name="T9" fmla="*/ 65 h 384"/>
                <a:gd name="T10" fmla="*/ 319 w 384"/>
                <a:gd name="T11" fmla="*/ 369 h 384"/>
                <a:gd name="T12" fmla="*/ 361 w 384"/>
                <a:gd name="T13" fmla="*/ 373 h 384"/>
                <a:gd name="T14" fmla="*/ 373 w 384"/>
                <a:gd name="T15" fmla="*/ 361 h 384"/>
                <a:gd name="T16" fmla="*/ 369 w 384"/>
                <a:gd name="T17" fmla="*/ 31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 h="384">
                  <a:moveTo>
                    <a:pt x="369" y="319"/>
                  </a:moveTo>
                  <a:cubicBezTo>
                    <a:pt x="65" y="14"/>
                    <a:pt x="65" y="14"/>
                    <a:pt x="65" y="14"/>
                  </a:cubicBezTo>
                  <a:cubicBezTo>
                    <a:pt x="52" y="2"/>
                    <a:pt x="33" y="0"/>
                    <a:pt x="23" y="10"/>
                  </a:cubicBezTo>
                  <a:cubicBezTo>
                    <a:pt x="10" y="23"/>
                    <a:pt x="10" y="23"/>
                    <a:pt x="10" y="23"/>
                  </a:cubicBezTo>
                  <a:cubicBezTo>
                    <a:pt x="0" y="34"/>
                    <a:pt x="2" y="52"/>
                    <a:pt x="14" y="65"/>
                  </a:cubicBezTo>
                  <a:cubicBezTo>
                    <a:pt x="319" y="369"/>
                    <a:pt x="319" y="369"/>
                    <a:pt x="319" y="369"/>
                  </a:cubicBezTo>
                  <a:cubicBezTo>
                    <a:pt x="331" y="382"/>
                    <a:pt x="350" y="384"/>
                    <a:pt x="361" y="373"/>
                  </a:cubicBezTo>
                  <a:cubicBezTo>
                    <a:pt x="373" y="361"/>
                    <a:pt x="373" y="361"/>
                    <a:pt x="373" y="361"/>
                  </a:cubicBezTo>
                  <a:cubicBezTo>
                    <a:pt x="384" y="350"/>
                    <a:pt x="382" y="332"/>
                    <a:pt x="369" y="319"/>
                  </a:cubicBezTo>
                  <a:close/>
                </a:path>
              </a:pathLst>
            </a:custGeom>
            <a:solidFill>
              <a:srgbClr val="15A1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endParaRPr>
            </a:p>
          </p:txBody>
        </p:sp>
        <p:sp>
          <p:nvSpPr>
            <p:cNvPr id="6" name="Freeform 7">
              <a:extLst>
                <a:ext uri="{FF2B5EF4-FFF2-40B4-BE49-F238E27FC236}">
                  <a16:creationId xmlns:a16="http://schemas.microsoft.com/office/drawing/2014/main" id="{CA3EE42C-0A4E-124D-A698-CA0427E770D9}"/>
                </a:ext>
              </a:extLst>
            </p:cNvPr>
            <p:cNvSpPr>
              <a:spLocks/>
            </p:cNvSpPr>
            <p:nvPr/>
          </p:nvSpPr>
          <p:spPr bwMode="auto">
            <a:xfrm>
              <a:off x="1145" y="2381"/>
              <a:ext cx="523" cy="524"/>
            </a:xfrm>
            <a:custGeom>
              <a:avLst/>
              <a:gdLst>
                <a:gd name="T0" fmla="*/ 369 w 384"/>
                <a:gd name="T1" fmla="*/ 319 h 384"/>
                <a:gd name="T2" fmla="*/ 65 w 384"/>
                <a:gd name="T3" fmla="*/ 14 h 384"/>
                <a:gd name="T4" fmla="*/ 23 w 384"/>
                <a:gd name="T5" fmla="*/ 10 h 384"/>
                <a:gd name="T6" fmla="*/ 10 w 384"/>
                <a:gd name="T7" fmla="*/ 23 h 384"/>
                <a:gd name="T8" fmla="*/ 14 w 384"/>
                <a:gd name="T9" fmla="*/ 65 h 384"/>
                <a:gd name="T10" fmla="*/ 319 w 384"/>
                <a:gd name="T11" fmla="*/ 369 h 384"/>
                <a:gd name="T12" fmla="*/ 361 w 384"/>
                <a:gd name="T13" fmla="*/ 373 h 384"/>
                <a:gd name="T14" fmla="*/ 373 w 384"/>
                <a:gd name="T15" fmla="*/ 361 h 384"/>
                <a:gd name="T16" fmla="*/ 369 w 384"/>
                <a:gd name="T17" fmla="*/ 31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 h="384">
                  <a:moveTo>
                    <a:pt x="369" y="319"/>
                  </a:moveTo>
                  <a:cubicBezTo>
                    <a:pt x="65" y="14"/>
                    <a:pt x="65" y="14"/>
                    <a:pt x="65" y="14"/>
                  </a:cubicBezTo>
                  <a:cubicBezTo>
                    <a:pt x="52" y="2"/>
                    <a:pt x="33" y="0"/>
                    <a:pt x="23" y="10"/>
                  </a:cubicBezTo>
                  <a:cubicBezTo>
                    <a:pt x="10" y="23"/>
                    <a:pt x="10" y="23"/>
                    <a:pt x="10" y="23"/>
                  </a:cubicBezTo>
                  <a:cubicBezTo>
                    <a:pt x="0" y="34"/>
                    <a:pt x="2" y="52"/>
                    <a:pt x="14" y="65"/>
                  </a:cubicBezTo>
                  <a:cubicBezTo>
                    <a:pt x="319" y="369"/>
                    <a:pt x="319" y="369"/>
                    <a:pt x="319" y="369"/>
                  </a:cubicBezTo>
                  <a:cubicBezTo>
                    <a:pt x="331" y="382"/>
                    <a:pt x="350" y="384"/>
                    <a:pt x="361" y="373"/>
                  </a:cubicBezTo>
                  <a:cubicBezTo>
                    <a:pt x="373" y="361"/>
                    <a:pt x="373" y="361"/>
                    <a:pt x="373" y="361"/>
                  </a:cubicBezTo>
                  <a:cubicBezTo>
                    <a:pt x="384" y="350"/>
                    <a:pt x="382" y="332"/>
                    <a:pt x="369" y="319"/>
                  </a:cubicBezTo>
                  <a:close/>
                </a:path>
              </a:pathLst>
            </a:custGeom>
            <a:solidFill>
              <a:srgbClr val="15A1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endParaRPr>
            </a:p>
          </p:txBody>
        </p:sp>
        <p:sp>
          <p:nvSpPr>
            <p:cNvPr id="7" name="Freeform 8">
              <a:extLst>
                <a:ext uri="{FF2B5EF4-FFF2-40B4-BE49-F238E27FC236}">
                  <a16:creationId xmlns:a16="http://schemas.microsoft.com/office/drawing/2014/main" id="{145FED46-CC33-A34F-BB34-DFDDE3A2C6D8}"/>
                </a:ext>
              </a:extLst>
            </p:cNvPr>
            <p:cNvSpPr>
              <a:spLocks/>
            </p:cNvSpPr>
            <p:nvPr/>
          </p:nvSpPr>
          <p:spPr bwMode="auto">
            <a:xfrm>
              <a:off x="1156" y="2530"/>
              <a:ext cx="362" cy="364"/>
            </a:xfrm>
            <a:custGeom>
              <a:avLst/>
              <a:gdLst>
                <a:gd name="T0" fmla="*/ 38 w 266"/>
                <a:gd name="T1" fmla="*/ 0 h 267"/>
                <a:gd name="T2" fmla="*/ 266 w 266"/>
                <a:gd name="T3" fmla="*/ 229 h 267"/>
                <a:gd name="T4" fmla="*/ 89 w 266"/>
                <a:gd name="T5" fmla="*/ 178 h 267"/>
                <a:gd name="T6" fmla="*/ 38 w 266"/>
                <a:gd name="T7" fmla="*/ 0 h 267"/>
              </a:gdLst>
              <a:ahLst/>
              <a:cxnLst>
                <a:cxn ang="0">
                  <a:pos x="T0" y="T1"/>
                </a:cxn>
                <a:cxn ang="0">
                  <a:pos x="T2" y="T3"/>
                </a:cxn>
                <a:cxn ang="0">
                  <a:pos x="T4" y="T5"/>
                </a:cxn>
                <a:cxn ang="0">
                  <a:pos x="T6" y="T7"/>
                </a:cxn>
              </a:cxnLst>
              <a:rect l="0" t="0" r="r" b="b"/>
              <a:pathLst>
                <a:path w="266" h="267">
                  <a:moveTo>
                    <a:pt x="38" y="0"/>
                  </a:moveTo>
                  <a:cubicBezTo>
                    <a:pt x="266" y="229"/>
                    <a:pt x="266" y="229"/>
                    <a:pt x="266" y="229"/>
                  </a:cubicBezTo>
                  <a:cubicBezTo>
                    <a:pt x="228" y="267"/>
                    <a:pt x="142" y="231"/>
                    <a:pt x="89" y="178"/>
                  </a:cubicBezTo>
                  <a:cubicBezTo>
                    <a:pt x="36" y="124"/>
                    <a:pt x="0" y="38"/>
                    <a:pt x="38" y="0"/>
                  </a:cubicBezTo>
                  <a:close/>
                </a:path>
              </a:pathLst>
            </a:custGeom>
            <a:solidFill>
              <a:srgbClr val="15A1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endParaRPr>
            </a:p>
          </p:txBody>
        </p:sp>
        <p:sp>
          <p:nvSpPr>
            <p:cNvPr id="8" name="Freeform 9">
              <a:extLst>
                <a:ext uri="{FF2B5EF4-FFF2-40B4-BE49-F238E27FC236}">
                  <a16:creationId xmlns:a16="http://schemas.microsoft.com/office/drawing/2014/main" id="{ED8D1D4D-5A15-DA41-878F-5A8EB9669A83}"/>
                </a:ext>
              </a:extLst>
            </p:cNvPr>
            <p:cNvSpPr>
              <a:spLocks/>
            </p:cNvSpPr>
            <p:nvPr/>
          </p:nvSpPr>
          <p:spPr bwMode="auto">
            <a:xfrm>
              <a:off x="1438" y="1030"/>
              <a:ext cx="1715" cy="1586"/>
            </a:xfrm>
            <a:custGeom>
              <a:avLst/>
              <a:gdLst>
                <a:gd name="T0" fmla="*/ 705 w 1258"/>
                <a:gd name="T1" fmla="*/ 0 h 1163"/>
                <a:gd name="T2" fmla="*/ 1025 w 1258"/>
                <a:gd name="T3" fmla="*/ 116 h 1163"/>
                <a:gd name="T4" fmla="*/ 1146 w 1258"/>
                <a:gd name="T5" fmla="*/ 639 h 1163"/>
                <a:gd name="T6" fmla="*/ 913 w 1258"/>
                <a:gd name="T7" fmla="*/ 872 h 1163"/>
                <a:gd name="T8" fmla="*/ 619 w 1258"/>
                <a:gd name="T9" fmla="*/ 983 h 1163"/>
                <a:gd name="T10" fmla="*/ 394 w 1258"/>
                <a:gd name="T11" fmla="*/ 1093 h 1163"/>
                <a:gd name="T12" fmla="*/ 276 w 1258"/>
                <a:gd name="T13" fmla="*/ 1130 h 1163"/>
                <a:gd name="T14" fmla="*/ 43 w 1258"/>
                <a:gd name="T15" fmla="*/ 897 h 1163"/>
                <a:gd name="T16" fmla="*/ 63 w 1258"/>
                <a:gd name="T17" fmla="*/ 792 h 1163"/>
                <a:gd name="T18" fmla="*/ 198 w 1258"/>
                <a:gd name="T19" fmla="*/ 507 h 1163"/>
                <a:gd name="T20" fmla="*/ 361 w 1258"/>
                <a:gd name="T21" fmla="*/ 164 h 1163"/>
                <a:gd name="T22" fmla="*/ 705 w 1258"/>
                <a:gd name="T2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8" h="1163">
                  <a:moveTo>
                    <a:pt x="705" y="0"/>
                  </a:moveTo>
                  <a:cubicBezTo>
                    <a:pt x="705" y="0"/>
                    <a:pt x="890" y="1"/>
                    <a:pt x="1025" y="116"/>
                  </a:cubicBezTo>
                  <a:cubicBezTo>
                    <a:pt x="1025" y="116"/>
                    <a:pt x="1258" y="305"/>
                    <a:pt x="1146" y="639"/>
                  </a:cubicBezTo>
                  <a:cubicBezTo>
                    <a:pt x="1146" y="639"/>
                    <a:pt x="1012" y="817"/>
                    <a:pt x="913" y="872"/>
                  </a:cubicBezTo>
                  <a:cubicBezTo>
                    <a:pt x="913" y="872"/>
                    <a:pt x="636" y="963"/>
                    <a:pt x="619" y="983"/>
                  </a:cubicBezTo>
                  <a:cubicBezTo>
                    <a:pt x="394" y="1093"/>
                    <a:pt x="394" y="1093"/>
                    <a:pt x="394" y="1093"/>
                  </a:cubicBezTo>
                  <a:cubicBezTo>
                    <a:pt x="394" y="1093"/>
                    <a:pt x="309" y="1163"/>
                    <a:pt x="276" y="1130"/>
                  </a:cubicBezTo>
                  <a:cubicBezTo>
                    <a:pt x="43" y="897"/>
                    <a:pt x="43" y="897"/>
                    <a:pt x="43" y="897"/>
                  </a:cubicBezTo>
                  <a:cubicBezTo>
                    <a:pt x="43" y="897"/>
                    <a:pt x="0" y="856"/>
                    <a:pt x="63" y="792"/>
                  </a:cubicBezTo>
                  <a:cubicBezTo>
                    <a:pt x="63" y="792"/>
                    <a:pt x="183" y="580"/>
                    <a:pt x="198" y="507"/>
                  </a:cubicBezTo>
                  <a:cubicBezTo>
                    <a:pt x="198" y="507"/>
                    <a:pt x="301" y="224"/>
                    <a:pt x="361" y="164"/>
                  </a:cubicBezTo>
                  <a:cubicBezTo>
                    <a:pt x="361" y="164"/>
                    <a:pt x="436" y="14"/>
                    <a:pt x="705" y="0"/>
                  </a:cubicBezTo>
                  <a:close/>
                </a:path>
              </a:pathLst>
            </a:custGeom>
            <a:solidFill>
              <a:srgbClr val="009F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endParaRPr>
            </a:p>
          </p:txBody>
        </p:sp>
        <p:sp>
          <p:nvSpPr>
            <p:cNvPr id="9" name="Freeform 10">
              <a:extLst>
                <a:ext uri="{FF2B5EF4-FFF2-40B4-BE49-F238E27FC236}">
                  <a16:creationId xmlns:a16="http://schemas.microsoft.com/office/drawing/2014/main" id="{3F5EB62E-5B0B-6A49-9BBC-0DA49272328E}"/>
                </a:ext>
              </a:extLst>
            </p:cNvPr>
            <p:cNvSpPr>
              <a:spLocks/>
            </p:cNvSpPr>
            <p:nvPr/>
          </p:nvSpPr>
          <p:spPr bwMode="auto">
            <a:xfrm>
              <a:off x="1508" y="1672"/>
              <a:ext cx="935" cy="867"/>
            </a:xfrm>
            <a:custGeom>
              <a:avLst/>
              <a:gdLst>
                <a:gd name="T0" fmla="*/ 16 w 686"/>
                <a:gd name="T1" fmla="*/ 413 h 636"/>
                <a:gd name="T2" fmla="*/ 172 w 686"/>
                <a:gd name="T3" fmla="*/ 343 h 636"/>
                <a:gd name="T4" fmla="*/ 378 w 686"/>
                <a:gd name="T5" fmla="*/ 216 h 636"/>
                <a:gd name="T6" fmla="*/ 494 w 686"/>
                <a:gd name="T7" fmla="*/ 78 h 636"/>
                <a:gd name="T8" fmla="*/ 467 w 686"/>
                <a:gd name="T9" fmla="*/ 12 h 636"/>
                <a:gd name="T10" fmla="*/ 397 w 686"/>
                <a:gd name="T11" fmla="*/ 49 h 636"/>
                <a:gd name="T12" fmla="*/ 383 w 686"/>
                <a:gd name="T13" fmla="*/ 152 h 636"/>
                <a:gd name="T14" fmla="*/ 461 w 686"/>
                <a:gd name="T15" fmla="*/ 234 h 636"/>
                <a:gd name="T16" fmla="*/ 564 w 686"/>
                <a:gd name="T17" fmla="*/ 231 h 636"/>
                <a:gd name="T18" fmla="*/ 598 w 686"/>
                <a:gd name="T19" fmla="*/ 142 h 636"/>
                <a:gd name="T20" fmla="*/ 532 w 686"/>
                <a:gd name="T21" fmla="*/ 131 h 636"/>
                <a:gd name="T22" fmla="*/ 473 w 686"/>
                <a:gd name="T23" fmla="*/ 248 h 636"/>
                <a:gd name="T24" fmla="*/ 530 w 686"/>
                <a:gd name="T25" fmla="*/ 329 h 636"/>
                <a:gd name="T26" fmla="*/ 660 w 686"/>
                <a:gd name="T27" fmla="*/ 281 h 636"/>
                <a:gd name="T28" fmla="*/ 678 w 686"/>
                <a:gd name="T29" fmla="*/ 245 h 636"/>
                <a:gd name="T30" fmla="*/ 647 w 686"/>
                <a:gd name="T31" fmla="*/ 232 h 636"/>
                <a:gd name="T32" fmla="*/ 514 w 686"/>
                <a:gd name="T33" fmla="*/ 295 h 636"/>
                <a:gd name="T34" fmla="*/ 263 w 686"/>
                <a:gd name="T35" fmla="*/ 561 h 636"/>
                <a:gd name="T36" fmla="*/ 201 w 686"/>
                <a:gd name="T37" fmla="*/ 630 h 636"/>
                <a:gd name="T38" fmla="*/ 223 w 686"/>
                <a:gd name="T39" fmla="*/ 629 h 636"/>
                <a:gd name="T40" fmla="*/ 415 w 686"/>
                <a:gd name="T41" fmla="*/ 408 h 636"/>
                <a:gd name="T42" fmla="*/ 522 w 686"/>
                <a:gd name="T43" fmla="*/ 306 h 636"/>
                <a:gd name="T44" fmla="*/ 578 w 686"/>
                <a:gd name="T45" fmla="*/ 265 h 636"/>
                <a:gd name="T46" fmla="*/ 644 w 686"/>
                <a:gd name="T47" fmla="*/ 244 h 636"/>
                <a:gd name="T48" fmla="*/ 585 w 686"/>
                <a:gd name="T49" fmla="*/ 315 h 636"/>
                <a:gd name="T50" fmla="*/ 501 w 686"/>
                <a:gd name="T51" fmla="*/ 274 h 636"/>
                <a:gd name="T52" fmla="*/ 526 w 686"/>
                <a:gd name="T53" fmla="*/ 158 h 636"/>
                <a:gd name="T54" fmla="*/ 559 w 686"/>
                <a:gd name="T55" fmla="*/ 135 h 636"/>
                <a:gd name="T56" fmla="*/ 578 w 686"/>
                <a:gd name="T57" fmla="*/ 159 h 636"/>
                <a:gd name="T58" fmla="*/ 525 w 686"/>
                <a:gd name="T59" fmla="*/ 236 h 636"/>
                <a:gd name="T60" fmla="*/ 437 w 686"/>
                <a:gd name="T61" fmla="*/ 189 h 636"/>
                <a:gd name="T62" fmla="*/ 400 w 686"/>
                <a:gd name="T63" fmla="*/ 115 h 636"/>
                <a:gd name="T64" fmla="*/ 434 w 686"/>
                <a:gd name="T65" fmla="*/ 28 h 636"/>
                <a:gd name="T66" fmla="*/ 462 w 686"/>
                <a:gd name="T67" fmla="*/ 38 h 636"/>
                <a:gd name="T68" fmla="*/ 471 w 686"/>
                <a:gd name="T69" fmla="*/ 69 h 636"/>
                <a:gd name="T70" fmla="*/ 453 w 686"/>
                <a:gd name="T71" fmla="*/ 122 h 636"/>
                <a:gd name="T72" fmla="*/ 334 w 686"/>
                <a:gd name="T73" fmla="*/ 233 h 636"/>
                <a:gd name="T74" fmla="*/ 146 w 686"/>
                <a:gd name="T75" fmla="*/ 344 h 636"/>
                <a:gd name="T76" fmla="*/ 13 w 686"/>
                <a:gd name="T77" fmla="*/ 404 h 636"/>
                <a:gd name="T78" fmla="*/ 16 w 686"/>
                <a:gd name="T79" fmla="*/ 413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6" h="636">
                  <a:moveTo>
                    <a:pt x="16" y="413"/>
                  </a:moveTo>
                  <a:cubicBezTo>
                    <a:pt x="70" y="396"/>
                    <a:pt x="122" y="369"/>
                    <a:pt x="172" y="343"/>
                  </a:cubicBezTo>
                  <a:cubicBezTo>
                    <a:pt x="243" y="306"/>
                    <a:pt x="314" y="265"/>
                    <a:pt x="378" y="216"/>
                  </a:cubicBezTo>
                  <a:cubicBezTo>
                    <a:pt x="422" y="183"/>
                    <a:pt x="484" y="136"/>
                    <a:pt x="494" y="78"/>
                  </a:cubicBezTo>
                  <a:cubicBezTo>
                    <a:pt x="498" y="56"/>
                    <a:pt x="490" y="21"/>
                    <a:pt x="467" y="12"/>
                  </a:cubicBezTo>
                  <a:cubicBezTo>
                    <a:pt x="438" y="0"/>
                    <a:pt x="410" y="27"/>
                    <a:pt x="397" y="49"/>
                  </a:cubicBezTo>
                  <a:cubicBezTo>
                    <a:pt x="379" y="79"/>
                    <a:pt x="368" y="118"/>
                    <a:pt x="383" y="152"/>
                  </a:cubicBezTo>
                  <a:cubicBezTo>
                    <a:pt x="398" y="186"/>
                    <a:pt x="428" y="217"/>
                    <a:pt x="461" y="234"/>
                  </a:cubicBezTo>
                  <a:cubicBezTo>
                    <a:pt x="493" y="251"/>
                    <a:pt x="533" y="253"/>
                    <a:pt x="564" y="231"/>
                  </a:cubicBezTo>
                  <a:cubicBezTo>
                    <a:pt x="590" y="213"/>
                    <a:pt x="615" y="174"/>
                    <a:pt x="598" y="142"/>
                  </a:cubicBezTo>
                  <a:cubicBezTo>
                    <a:pt x="585" y="117"/>
                    <a:pt x="554" y="119"/>
                    <a:pt x="532" y="131"/>
                  </a:cubicBezTo>
                  <a:cubicBezTo>
                    <a:pt x="495" y="153"/>
                    <a:pt x="474" y="207"/>
                    <a:pt x="473" y="248"/>
                  </a:cubicBezTo>
                  <a:cubicBezTo>
                    <a:pt x="472" y="285"/>
                    <a:pt x="491" y="321"/>
                    <a:pt x="530" y="329"/>
                  </a:cubicBezTo>
                  <a:cubicBezTo>
                    <a:pt x="576" y="339"/>
                    <a:pt x="627" y="312"/>
                    <a:pt x="660" y="281"/>
                  </a:cubicBezTo>
                  <a:cubicBezTo>
                    <a:pt x="669" y="273"/>
                    <a:pt x="683" y="258"/>
                    <a:pt x="678" y="245"/>
                  </a:cubicBezTo>
                  <a:cubicBezTo>
                    <a:pt x="673" y="233"/>
                    <a:pt x="658" y="232"/>
                    <a:pt x="647" y="232"/>
                  </a:cubicBezTo>
                  <a:cubicBezTo>
                    <a:pt x="597" y="231"/>
                    <a:pt x="552" y="266"/>
                    <a:pt x="514" y="295"/>
                  </a:cubicBezTo>
                  <a:cubicBezTo>
                    <a:pt x="417" y="370"/>
                    <a:pt x="342" y="468"/>
                    <a:pt x="263" y="561"/>
                  </a:cubicBezTo>
                  <a:cubicBezTo>
                    <a:pt x="243" y="584"/>
                    <a:pt x="222" y="607"/>
                    <a:pt x="201" y="630"/>
                  </a:cubicBezTo>
                  <a:cubicBezTo>
                    <a:pt x="195" y="636"/>
                    <a:pt x="219" y="634"/>
                    <a:pt x="223" y="629"/>
                  </a:cubicBezTo>
                  <a:cubicBezTo>
                    <a:pt x="290" y="558"/>
                    <a:pt x="349" y="480"/>
                    <a:pt x="415" y="408"/>
                  </a:cubicBezTo>
                  <a:cubicBezTo>
                    <a:pt x="448" y="371"/>
                    <a:pt x="483" y="337"/>
                    <a:pt x="522" y="306"/>
                  </a:cubicBezTo>
                  <a:cubicBezTo>
                    <a:pt x="540" y="292"/>
                    <a:pt x="559" y="278"/>
                    <a:pt x="578" y="265"/>
                  </a:cubicBezTo>
                  <a:cubicBezTo>
                    <a:pt x="595" y="254"/>
                    <a:pt x="622" y="237"/>
                    <a:pt x="644" y="244"/>
                  </a:cubicBezTo>
                  <a:cubicBezTo>
                    <a:pt x="686" y="256"/>
                    <a:pt x="597" y="310"/>
                    <a:pt x="585" y="315"/>
                  </a:cubicBezTo>
                  <a:cubicBezTo>
                    <a:pt x="548" y="327"/>
                    <a:pt x="512" y="311"/>
                    <a:pt x="501" y="274"/>
                  </a:cubicBezTo>
                  <a:cubicBezTo>
                    <a:pt x="489" y="235"/>
                    <a:pt x="504" y="190"/>
                    <a:pt x="526" y="158"/>
                  </a:cubicBezTo>
                  <a:cubicBezTo>
                    <a:pt x="533" y="148"/>
                    <a:pt x="545" y="130"/>
                    <a:pt x="559" y="135"/>
                  </a:cubicBezTo>
                  <a:cubicBezTo>
                    <a:pt x="569" y="138"/>
                    <a:pt x="575" y="150"/>
                    <a:pt x="578" y="159"/>
                  </a:cubicBezTo>
                  <a:cubicBezTo>
                    <a:pt x="585" y="191"/>
                    <a:pt x="558" y="233"/>
                    <a:pt x="525" y="236"/>
                  </a:cubicBezTo>
                  <a:cubicBezTo>
                    <a:pt x="492" y="239"/>
                    <a:pt x="458" y="212"/>
                    <a:pt x="437" y="189"/>
                  </a:cubicBezTo>
                  <a:cubicBezTo>
                    <a:pt x="418" y="169"/>
                    <a:pt x="401" y="144"/>
                    <a:pt x="400" y="115"/>
                  </a:cubicBezTo>
                  <a:cubicBezTo>
                    <a:pt x="399" y="86"/>
                    <a:pt x="413" y="49"/>
                    <a:pt x="434" y="28"/>
                  </a:cubicBezTo>
                  <a:cubicBezTo>
                    <a:pt x="446" y="17"/>
                    <a:pt x="454" y="24"/>
                    <a:pt x="462" y="38"/>
                  </a:cubicBezTo>
                  <a:cubicBezTo>
                    <a:pt x="467" y="47"/>
                    <a:pt x="470" y="58"/>
                    <a:pt x="471" y="69"/>
                  </a:cubicBezTo>
                  <a:cubicBezTo>
                    <a:pt x="472" y="87"/>
                    <a:pt x="463" y="106"/>
                    <a:pt x="453" y="122"/>
                  </a:cubicBezTo>
                  <a:cubicBezTo>
                    <a:pt x="424" y="167"/>
                    <a:pt x="377" y="202"/>
                    <a:pt x="334" y="233"/>
                  </a:cubicBezTo>
                  <a:cubicBezTo>
                    <a:pt x="274" y="274"/>
                    <a:pt x="211" y="311"/>
                    <a:pt x="146" y="344"/>
                  </a:cubicBezTo>
                  <a:cubicBezTo>
                    <a:pt x="104" y="366"/>
                    <a:pt x="58" y="389"/>
                    <a:pt x="13" y="404"/>
                  </a:cubicBezTo>
                  <a:cubicBezTo>
                    <a:pt x="0" y="408"/>
                    <a:pt x="2" y="418"/>
                    <a:pt x="16" y="413"/>
                  </a:cubicBezTo>
                  <a:close/>
                </a:path>
              </a:pathLst>
            </a:custGeom>
            <a:solidFill>
              <a:srgbClr val="009FEB">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endParaRPr>
            </a:p>
          </p:txBody>
        </p:sp>
        <p:sp>
          <p:nvSpPr>
            <p:cNvPr id="10" name="Freeform 11">
              <a:extLst>
                <a:ext uri="{FF2B5EF4-FFF2-40B4-BE49-F238E27FC236}">
                  <a16:creationId xmlns:a16="http://schemas.microsoft.com/office/drawing/2014/main" id="{F83C7C4C-C57F-0D47-AB73-50BCFE28E5BC}"/>
                </a:ext>
              </a:extLst>
            </p:cNvPr>
            <p:cNvSpPr>
              <a:spLocks noEditPoints="1"/>
            </p:cNvSpPr>
            <p:nvPr/>
          </p:nvSpPr>
          <p:spPr bwMode="auto">
            <a:xfrm>
              <a:off x="1422" y="929"/>
              <a:ext cx="1698" cy="1699"/>
            </a:xfrm>
            <a:custGeom>
              <a:avLst/>
              <a:gdLst>
                <a:gd name="T0" fmla="*/ 1058 w 1246"/>
                <a:gd name="T1" fmla="*/ 188 h 1246"/>
                <a:gd name="T2" fmla="*/ 379 w 1246"/>
                <a:gd name="T3" fmla="*/ 188 h 1246"/>
                <a:gd name="T4" fmla="*/ 254 w 1246"/>
                <a:gd name="T5" fmla="*/ 403 h 1246"/>
                <a:gd name="T6" fmla="*/ 57 w 1246"/>
                <a:gd name="T7" fmla="*/ 838 h 1246"/>
                <a:gd name="T8" fmla="*/ 52 w 1246"/>
                <a:gd name="T9" fmla="*/ 1001 h 1246"/>
                <a:gd name="T10" fmla="*/ 148 w 1246"/>
                <a:gd name="T11" fmla="*/ 1098 h 1246"/>
                <a:gd name="T12" fmla="*/ 244 w 1246"/>
                <a:gd name="T13" fmla="*/ 1194 h 1246"/>
                <a:gd name="T14" fmla="*/ 408 w 1246"/>
                <a:gd name="T15" fmla="*/ 1189 h 1246"/>
                <a:gd name="T16" fmla="*/ 843 w 1246"/>
                <a:gd name="T17" fmla="*/ 991 h 1246"/>
                <a:gd name="T18" fmla="*/ 1058 w 1246"/>
                <a:gd name="T19" fmla="*/ 867 h 1246"/>
                <a:gd name="T20" fmla="*/ 1058 w 1246"/>
                <a:gd name="T21" fmla="*/ 188 h 1246"/>
                <a:gd name="T22" fmla="*/ 831 w 1246"/>
                <a:gd name="T23" fmla="*/ 950 h 1246"/>
                <a:gd name="T24" fmla="*/ 382 w 1246"/>
                <a:gd name="T25" fmla="*/ 1153 h 1246"/>
                <a:gd name="T26" fmla="*/ 314 w 1246"/>
                <a:gd name="T27" fmla="*/ 1189 h 1246"/>
                <a:gd name="T28" fmla="*/ 275 w 1246"/>
                <a:gd name="T29" fmla="*/ 1163 h 1246"/>
                <a:gd name="T30" fmla="*/ 178 w 1246"/>
                <a:gd name="T31" fmla="*/ 1067 h 1246"/>
                <a:gd name="T32" fmla="*/ 82 w 1246"/>
                <a:gd name="T33" fmla="*/ 971 h 1246"/>
                <a:gd name="T34" fmla="*/ 57 w 1246"/>
                <a:gd name="T35" fmla="*/ 931 h 1246"/>
                <a:gd name="T36" fmla="*/ 92 w 1246"/>
                <a:gd name="T37" fmla="*/ 863 h 1246"/>
                <a:gd name="T38" fmla="*/ 296 w 1246"/>
                <a:gd name="T39" fmla="*/ 414 h 1246"/>
                <a:gd name="T40" fmla="*/ 409 w 1246"/>
                <a:gd name="T41" fmla="*/ 218 h 1246"/>
                <a:gd name="T42" fmla="*/ 1027 w 1246"/>
                <a:gd name="T43" fmla="*/ 218 h 1246"/>
                <a:gd name="T44" fmla="*/ 1027 w 1246"/>
                <a:gd name="T45" fmla="*/ 836 h 1246"/>
                <a:gd name="T46" fmla="*/ 831 w 1246"/>
                <a:gd name="T47" fmla="*/ 950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46" h="1246">
                  <a:moveTo>
                    <a:pt x="1058" y="188"/>
                  </a:moveTo>
                  <a:cubicBezTo>
                    <a:pt x="870" y="0"/>
                    <a:pt x="566" y="0"/>
                    <a:pt x="379" y="188"/>
                  </a:cubicBezTo>
                  <a:cubicBezTo>
                    <a:pt x="317" y="249"/>
                    <a:pt x="277" y="324"/>
                    <a:pt x="254" y="403"/>
                  </a:cubicBezTo>
                  <a:cubicBezTo>
                    <a:pt x="187" y="636"/>
                    <a:pt x="125" y="743"/>
                    <a:pt x="57" y="838"/>
                  </a:cubicBezTo>
                  <a:cubicBezTo>
                    <a:pt x="0" y="918"/>
                    <a:pt x="0" y="950"/>
                    <a:pt x="52" y="1001"/>
                  </a:cubicBezTo>
                  <a:cubicBezTo>
                    <a:pt x="73" y="1023"/>
                    <a:pt x="110" y="1059"/>
                    <a:pt x="148" y="1098"/>
                  </a:cubicBezTo>
                  <a:cubicBezTo>
                    <a:pt x="186" y="1136"/>
                    <a:pt x="222" y="1172"/>
                    <a:pt x="244" y="1194"/>
                  </a:cubicBezTo>
                  <a:cubicBezTo>
                    <a:pt x="296" y="1246"/>
                    <a:pt x="328" y="1246"/>
                    <a:pt x="408" y="1189"/>
                  </a:cubicBezTo>
                  <a:cubicBezTo>
                    <a:pt x="503" y="1121"/>
                    <a:pt x="609" y="1058"/>
                    <a:pt x="843" y="991"/>
                  </a:cubicBezTo>
                  <a:cubicBezTo>
                    <a:pt x="921" y="969"/>
                    <a:pt x="996" y="929"/>
                    <a:pt x="1058" y="867"/>
                  </a:cubicBezTo>
                  <a:cubicBezTo>
                    <a:pt x="1246" y="679"/>
                    <a:pt x="1246" y="375"/>
                    <a:pt x="1058" y="188"/>
                  </a:cubicBezTo>
                  <a:close/>
                  <a:moveTo>
                    <a:pt x="831" y="950"/>
                  </a:moveTo>
                  <a:cubicBezTo>
                    <a:pt x="604" y="1015"/>
                    <a:pt x="491" y="1076"/>
                    <a:pt x="382" y="1153"/>
                  </a:cubicBezTo>
                  <a:cubicBezTo>
                    <a:pt x="370" y="1162"/>
                    <a:pt x="334" y="1188"/>
                    <a:pt x="314" y="1189"/>
                  </a:cubicBezTo>
                  <a:cubicBezTo>
                    <a:pt x="307" y="1189"/>
                    <a:pt x="298" y="1186"/>
                    <a:pt x="275" y="1163"/>
                  </a:cubicBezTo>
                  <a:cubicBezTo>
                    <a:pt x="178" y="1067"/>
                    <a:pt x="178" y="1067"/>
                    <a:pt x="178" y="1067"/>
                  </a:cubicBezTo>
                  <a:cubicBezTo>
                    <a:pt x="82" y="971"/>
                    <a:pt x="82" y="971"/>
                    <a:pt x="82" y="971"/>
                  </a:cubicBezTo>
                  <a:cubicBezTo>
                    <a:pt x="59" y="948"/>
                    <a:pt x="56" y="938"/>
                    <a:pt x="57" y="931"/>
                  </a:cubicBezTo>
                  <a:cubicBezTo>
                    <a:pt x="57" y="912"/>
                    <a:pt x="84" y="875"/>
                    <a:pt x="92" y="863"/>
                  </a:cubicBezTo>
                  <a:cubicBezTo>
                    <a:pt x="170" y="755"/>
                    <a:pt x="231" y="642"/>
                    <a:pt x="296" y="414"/>
                  </a:cubicBezTo>
                  <a:cubicBezTo>
                    <a:pt x="318" y="337"/>
                    <a:pt x="356" y="271"/>
                    <a:pt x="409" y="218"/>
                  </a:cubicBezTo>
                  <a:cubicBezTo>
                    <a:pt x="580" y="48"/>
                    <a:pt x="857" y="48"/>
                    <a:pt x="1027" y="218"/>
                  </a:cubicBezTo>
                  <a:cubicBezTo>
                    <a:pt x="1198" y="389"/>
                    <a:pt x="1198" y="666"/>
                    <a:pt x="1027" y="836"/>
                  </a:cubicBezTo>
                  <a:cubicBezTo>
                    <a:pt x="974" y="890"/>
                    <a:pt x="908" y="928"/>
                    <a:pt x="831" y="9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endParaRPr>
            </a:p>
          </p:txBody>
        </p:sp>
        <p:sp>
          <p:nvSpPr>
            <p:cNvPr id="11" name="Freeform 12">
              <a:extLst>
                <a:ext uri="{FF2B5EF4-FFF2-40B4-BE49-F238E27FC236}">
                  <a16:creationId xmlns:a16="http://schemas.microsoft.com/office/drawing/2014/main" id="{5C12140B-7473-6840-8860-323D1C4F9ED7}"/>
                </a:ext>
              </a:extLst>
            </p:cNvPr>
            <p:cNvSpPr>
              <a:spLocks/>
            </p:cNvSpPr>
            <p:nvPr/>
          </p:nvSpPr>
          <p:spPr bwMode="auto">
            <a:xfrm>
              <a:off x="431" y="2749"/>
              <a:ext cx="890" cy="786"/>
            </a:xfrm>
            <a:custGeom>
              <a:avLst/>
              <a:gdLst>
                <a:gd name="T0" fmla="*/ 306 w 653"/>
                <a:gd name="T1" fmla="*/ 547 h 576"/>
                <a:gd name="T2" fmla="*/ 293 w 653"/>
                <a:gd name="T3" fmla="*/ 547 h 576"/>
                <a:gd name="T4" fmla="*/ 287 w 653"/>
                <a:gd name="T5" fmla="*/ 536 h 576"/>
                <a:gd name="T6" fmla="*/ 309 w 653"/>
                <a:gd name="T7" fmla="*/ 433 h 576"/>
                <a:gd name="T8" fmla="*/ 13 w 653"/>
                <a:gd name="T9" fmla="*/ 576 h 576"/>
                <a:gd name="T10" fmla="*/ 13 w 653"/>
                <a:gd name="T11" fmla="*/ 576 h 576"/>
                <a:gd name="T12" fmla="*/ 2 w 653"/>
                <a:gd name="T13" fmla="*/ 570 h 576"/>
                <a:gd name="T14" fmla="*/ 2 w 653"/>
                <a:gd name="T15" fmla="*/ 557 h 576"/>
                <a:gd name="T16" fmla="*/ 172 w 653"/>
                <a:gd name="T17" fmla="*/ 335 h 576"/>
                <a:gd name="T18" fmla="*/ 68 w 653"/>
                <a:gd name="T19" fmla="*/ 367 h 576"/>
                <a:gd name="T20" fmla="*/ 54 w 653"/>
                <a:gd name="T21" fmla="*/ 362 h 576"/>
                <a:gd name="T22" fmla="*/ 53 w 653"/>
                <a:gd name="T23" fmla="*/ 348 h 576"/>
                <a:gd name="T24" fmla="*/ 454 w 653"/>
                <a:gd name="T25" fmla="*/ 1 h 576"/>
                <a:gd name="T26" fmla="*/ 464 w 653"/>
                <a:gd name="T27" fmla="*/ 4 h 576"/>
                <a:gd name="T28" fmla="*/ 482 w 653"/>
                <a:gd name="T29" fmla="*/ 22 h 576"/>
                <a:gd name="T30" fmla="*/ 383 w 653"/>
                <a:gd name="T31" fmla="*/ 135 h 576"/>
                <a:gd name="T32" fmla="*/ 383 w 653"/>
                <a:gd name="T33" fmla="*/ 141 h 576"/>
                <a:gd name="T34" fmla="*/ 388 w 653"/>
                <a:gd name="T35" fmla="*/ 143 h 576"/>
                <a:gd name="T36" fmla="*/ 429 w 653"/>
                <a:gd name="T37" fmla="*/ 131 h 576"/>
                <a:gd name="T38" fmla="*/ 363 w 653"/>
                <a:gd name="T39" fmla="*/ 216 h 576"/>
                <a:gd name="T40" fmla="*/ 363 w 653"/>
                <a:gd name="T41" fmla="*/ 221 h 576"/>
                <a:gd name="T42" fmla="*/ 367 w 653"/>
                <a:gd name="T43" fmla="*/ 224 h 576"/>
                <a:gd name="T44" fmla="*/ 368 w 653"/>
                <a:gd name="T45" fmla="*/ 224 h 576"/>
                <a:gd name="T46" fmla="*/ 482 w 653"/>
                <a:gd name="T47" fmla="*/ 168 h 576"/>
                <a:gd name="T48" fmla="*/ 473 w 653"/>
                <a:gd name="T49" fmla="*/ 208 h 576"/>
                <a:gd name="T50" fmla="*/ 476 w 653"/>
                <a:gd name="T51" fmla="*/ 212 h 576"/>
                <a:gd name="T52" fmla="*/ 481 w 653"/>
                <a:gd name="T53" fmla="*/ 212 h 576"/>
                <a:gd name="T54" fmla="*/ 586 w 653"/>
                <a:gd name="T55" fmla="*/ 125 h 576"/>
                <a:gd name="T56" fmla="*/ 621 w 653"/>
                <a:gd name="T57" fmla="*/ 160 h 576"/>
                <a:gd name="T58" fmla="*/ 625 w 653"/>
                <a:gd name="T59" fmla="*/ 168 h 576"/>
                <a:gd name="T60" fmla="*/ 306 w 653"/>
                <a:gd name="T61" fmla="*/ 547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53" h="576">
                  <a:moveTo>
                    <a:pt x="306" y="547"/>
                  </a:moveTo>
                  <a:cubicBezTo>
                    <a:pt x="302" y="550"/>
                    <a:pt x="297" y="550"/>
                    <a:pt x="293" y="547"/>
                  </a:cubicBezTo>
                  <a:cubicBezTo>
                    <a:pt x="289" y="545"/>
                    <a:pt x="287" y="540"/>
                    <a:pt x="287" y="536"/>
                  </a:cubicBezTo>
                  <a:cubicBezTo>
                    <a:pt x="287" y="497"/>
                    <a:pt x="296" y="463"/>
                    <a:pt x="309" y="433"/>
                  </a:cubicBezTo>
                  <a:cubicBezTo>
                    <a:pt x="140" y="573"/>
                    <a:pt x="19" y="576"/>
                    <a:pt x="13" y="576"/>
                  </a:cubicBezTo>
                  <a:cubicBezTo>
                    <a:pt x="13" y="576"/>
                    <a:pt x="13" y="576"/>
                    <a:pt x="13" y="576"/>
                  </a:cubicBezTo>
                  <a:cubicBezTo>
                    <a:pt x="9" y="575"/>
                    <a:pt x="5" y="573"/>
                    <a:pt x="2" y="570"/>
                  </a:cubicBezTo>
                  <a:cubicBezTo>
                    <a:pt x="0" y="566"/>
                    <a:pt x="0" y="561"/>
                    <a:pt x="2" y="557"/>
                  </a:cubicBezTo>
                  <a:cubicBezTo>
                    <a:pt x="34" y="491"/>
                    <a:pt x="114" y="398"/>
                    <a:pt x="172" y="335"/>
                  </a:cubicBezTo>
                  <a:cubicBezTo>
                    <a:pt x="121" y="356"/>
                    <a:pt x="71" y="366"/>
                    <a:pt x="68" y="367"/>
                  </a:cubicBezTo>
                  <a:cubicBezTo>
                    <a:pt x="63" y="368"/>
                    <a:pt x="58" y="366"/>
                    <a:pt x="54" y="362"/>
                  </a:cubicBezTo>
                  <a:cubicBezTo>
                    <a:pt x="51" y="358"/>
                    <a:pt x="51" y="352"/>
                    <a:pt x="53" y="348"/>
                  </a:cubicBezTo>
                  <a:cubicBezTo>
                    <a:pt x="210" y="31"/>
                    <a:pt x="444" y="2"/>
                    <a:pt x="454" y="1"/>
                  </a:cubicBezTo>
                  <a:cubicBezTo>
                    <a:pt x="457" y="0"/>
                    <a:pt x="462" y="1"/>
                    <a:pt x="464" y="4"/>
                  </a:cubicBezTo>
                  <a:cubicBezTo>
                    <a:pt x="482" y="22"/>
                    <a:pt x="482" y="22"/>
                    <a:pt x="482" y="22"/>
                  </a:cubicBezTo>
                  <a:cubicBezTo>
                    <a:pt x="451" y="41"/>
                    <a:pt x="414" y="74"/>
                    <a:pt x="383" y="135"/>
                  </a:cubicBezTo>
                  <a:cubicBezTo>
                    <a:pt x="382" y="137"/>
                    <a:pt x="382" y="139"/>
                    <a:pt x="383" y="141"/>
                  </a:cubicBezTo>
                  <a:cubicBezTo>
                    <a:pt x="385" y="142"/>
                    <a:pt x="387" y="143"/>
                    <a:pt x="388" y="143"/>
                  </a:cubicBezTo>
                  <a:cubicBezTo>
                    <a:pt x="390" y="142"/>
                    <a:pt x="409" y="139"/>
                    <a:pt x="429" y="131"/>
                  </a:cubicBezTo>
                  <a:cubicBezTo>
                    <a:pt x="406" y="155"/>
                    <a:pt x="376" y="191"/>
                    <a:pt x="363" y="216"/>
                  </a:cubicBezTo>
                  <a:cubicBezTo>
                    <a:pt x="362" y="218"/>
                    <a:pt x="362" y="220"/>
                    <a:pt x="363" y="221"/>
                  </a:cubicBezTo>
                  <a:cubicBezTo>
                    <a:pt x="364" y="223"/>
                    <a:pt x="366" y="224"/>
                    <a:pt x="367" y="224"/>
                  </a:cubicBezTo>
                  <a:cubicBezTo>
                    <a:pt x="368" y="224"/>
                    <a:pt x="368" y="224"/>
                    <a:pt x="368" y="224"/>
                  </a:cubicBezTo>
                  <a:cubicBezTo>
                    <a:pt x="370" y="224"/>
                    <a:pt x="416" y="223"/>
                    <a:pt x="482" y="168"/>
                  </a:cubicBezTo>
                  <a:cubicBezTo>
                    <a:pt x="477" y="180"/>
                    <a:pt x="473" y="193"/>
                    <a:pt x="473" y="208"/>
                  </a:cubicBezTo>
                  <a:cubicBezTo>
                    <a:pt x="473" y="210"/>
                    <a:pt x="475" y="211"/>
                    <a:pt x="476" y="212"/>
                  </a:cubicBezTo>
                  <a:cubicBezTo>
                    <a:pt x="478" y="213"/>
                    <a:pt x="480" y="213"/>
                    <a:pt x="481" y="212"/>
                  </a:cubicBezTo>
                  <a:cubicBezTo>
                    <a:pt x="485" y="210"/>
                    <a:pt x="552" y="173"/>
                    <a:pt x="586" y="125"/>
                  </a:cubicBezTo>
                  <a:cubicBezTo>
                    <a:pt x="621" y="160"/>
                    <a:pt x="621" y="160"/>
                    <a:pt x="621" y="160"/>
                  </a:cubicBezTo>
                  <a:cubicBezTo>
                    <a:pt x="623" y="162"/>
                    <a:pt x="624" y="164"/>
                    <a:pt x="625" y="168"/>
                  </a:cubicBezTo>
                  <a:cubicBezTo>
                    <a:pt x="653" y="358"/>
                    <a:pt x="321" y="540"/>
                    <a:pt x="306" y="547"/>
                  </a:cubicBezTo>
                  <a:close/>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endParaRPr>
            </a:p>
          </p:txBody>
        </p:sp>
        <p:sp>
          <p:nvSpPr>
            <p:cNvPr id="12" name="Freeform 13">
              <a:extLst>
                <a:ext uri="{FF2B5EF4-FFF2-40B4-BE49-F238E27FC236}">
                  <a16:creationId xmlns:a16="http://schemas.microsoft.com/office/drawing/2014/main" id="{9E9E1668-4CDE-A147-9041-424F6CA10E17}"/>
                </a:ext>
              </a:extLst>
            </p:cNvPr>
            <p:cNvSpPr>
              <a:spLocks/>
            </p:cNvSpPr>
            <p:nvPr/>
          </p:nvSpPr>
          <p:spPr bwMode="auto">
            <a:xfrm>
              <a:off x="1971" y="1204"/>
              <a:ext cx="345" cy="324"/>
            </a:xfrm>
            <a:custGeom>
              <a:avLst/>
              <a:gdLst>
                <a:gd name="T0" fmla="*/ 227 w 253"/>
                <a:gd name="T1" fmla="*/ 52 h 237"/>
                <a:gd name="T2" fmla="*/ 45 w 253"/>
                <a:gd name="T3" fmla="*/ 217 h 237"/>
                <a:gd name="T4" fmla="*/ 18 w 253"/>
                <a:gd name="T5" fmla="*/ 234 h 237"/>
                <a:gd name="T6" fmla="*/ 7 w 253"/>
                <a:gd name="T7" fmla="*/ 228 h 237"/>
                <a:gd name="T8" fmla="*/ 1 w 253"/>
                <a:gd name="T9" fmla="*/ 208 h 237"/>
                <a:gd name="T10" fmla="*/ 232 w 253"/>
                <a:gd name="T11" fmla="*/ 8 h 237"/>
                <a:gd name="T12" fmla="*/ 252 w 253"/>
                <a:gd name="T13" fmla="*/ 32 h 237"/>
                <a:gd name="T14" fmla="*/ 227 w 253"/>
                <a:gd name="T15" fmla="*/ 52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 h="237">
                  <a:moveTo>
                    <a:pt x="227" y="52"/>
                  </a:moveTo>
                  <a:cubicBezTo>
                    <a:pt x="204" y="50"/>
                    <a:pt x="83" y="47"/>
                    <a:pt x="45" y="217"/>
                  </a:cubicBezTo>
                  <a:cubicBezTo>
                    <a:pt x="42" y="229"/>
                    <a:pt x="30" y="237"/>
                    <a:pt x="18" y="234"/>
                  </a:cubicBezTo>
                  <a:cubicBezTo>
                    <a:pt x="14" y="233"/>
                    <a:pt x="10" y="231"/>
                    <a:pt x="7" y="228"/>
                  </a:cubicBezTo>
                  <a:cubicBezTo>
                    <a:pt x="2" y="223"/>
                    <a:pt x="0" y="215"/>
                    <a:pt x="1" y="208"/>
                  </a:cubicBezTo>
                  <a:cubicBezTo>
                    <a:pt x="47" y="0"/>
                    <a:pt x="201" y="5"/>
                    <a:pt x="232" y="8"/>
                  </a:cubicBezTo>
                  <a:cubicBezTo>
                    <a:pt x="244" y="9"/>
                    <a:pt x="253" y="20"/>
                    <a:pt x="252" y="32"/>
                  </a:cubicBezTo>
                  <a:cubicBezTo>
                    <a:pt x="251" y="44"/>
                    <a:pt x="240" y="53"/>
                    <a:pt x="227"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endParaRPr>
            </a:p>
          </p:txBody>
        </p:sp>
        <p:sp>
          <p:nvSpPr>
            <p:cNvPr id="13" name="Freeform 14">
              <a:extLst>
                <a:ext uri="{FF2B5EF4-FFF2-40B4-BE49-F238E27FC236}">
                  <a16:creationId xmlns:a16="http://schemas.microsoft.com/office/drawing/2014/main" id="{6946DF02-6B5A-5C42-8315-C9C81DC38AF2}"/>
                </a:ext>
              </a:extLst>
            </p:cNvPr>
            <p:cNvSpPr>
              <a:spLocks/>
            </p:cNvSpPr>
            <p:nvPr/>
          </p:nvSpPr>
          <p:spPr bwMode="auto">
            <a:xfrm>
              <a:off x="2936" y="2140"/>
              <a:ext cx="203" cy="203"/>
            </a:xfrm>
            <a:custGeom>
              <a:avLst/>
              <a:gdLst>
                <a:gd name="T0" fmla="*/ 142 w 149"/>
                <a:gd name="T1" fmla="*/ 118 h 149"/>
                <a:gd name="T2" fmla="*/ 31 w 149"/>
                <a:gd name="T3" fmla="*/ 7 h 149"/>
                <a:gd name="T4" fmla="*/ 7 w 149"/>
                <a:gd name="T5" fmla="*/ 7 h 149"/>
                <a:gd name="T6" fmla="*/ 7 w 149"/>
                <a:gd name="T7" fmla="*/ 31 h 149"/>
                <a:gd name="T8" fmla="*/ 118 w 149"/>
                <a:gd name="T9" fmla="*/ 142 h 149"/>
                <a:gd name="T10" fmla="*/ 142 w 149"/>
                <a:gd name="T11" fmla="*/ 142 h 149"/>
                <a:gd name="T12" fmla="*/ 142 w 149"/>
                <a:gd name="T13" fmla="*/ 118 h 149"/>
              </a:gdLst>
              <a:ahLst/>
              <a:cxnLst>
                <a:cxn ang="0">
                  <a:pos x="T0" y="T1"/>
                </a:cxn>
                <a:cxn ang="0">
                  <a:pos x="T2" y="T3"/>
                </a:cxn>
                <a:cxn ang="0">
                  <a:pos x="T4" y="T5"/>
                </a:cxn>
                <a:cxn ang="0">
                  <a:pos x="T6" y="T7"/>
                </a:cxn>
                <a:cxn ang="0">
                  <a:pos x="T8" y="T9"/>
                </a:cxn>
                <a:cxn ang="0">
                  <a:pos x="T10" y="T11"/>
                </a:cxn>
                <a:cxn ang="0">
                  <a:pos x="T12" y="T13"/>
                </a:cxn>
              </a:cxnLst>
              <a:rect l="0" t="0" r="r" b="b"/>
              <a:pathLst>
                <a:path w="149" h="149">
                  <a:moveTo>
                    <a:pt x="142" y="118"/>
                  </a:moveTo>
                  <a:cubicBezTo>
                    <a:pt x="31" y="7"/>
                    <a:pt x="31" y="7"/>
                    <a:pt x="31" y="7"/>
                  </a:cubicBezTo>
                  <a:cubicBezTo>
                    <a:pt x="25" y="0"/>
                    <a:pt x="14" y="0"/>
                    <a:pt x="7" y="7"/>
                  </a:cubicBezTo>
                  <a:cubicBezTo>
                    <a:pt x="0" y="13"/>
                    <a:pt x="0" y="24"/>
                    <a:pt x="7" y="31"/>
                  </a:cubicBezTo>
                  <a:cubicBezTo>
                    <a:pt x="118" y="142"/>
                    <a:pt x="118" y="142"/>
                    <a:pt x="118" y="142"/>
                  </a:cubicBezTo>
                  <a:cubicBezTo>
                    <a:pt x="125" y="149"/>
                    <a:pt x="136" y="149"/>
                    <a:pt x="142" y="142"/>
                  </a:cubicBezTo>
                  <a:cubicBezTo>
                    <a:pt x="149" y="135"/>
                    <a:pt x="149" y="124"/>
                    <a:pt x="142" y="118"/>
                  </a:cubicBezTo>
                  <a:close/>
                </a:path>
              </a:pathLst>
            </a:custGeom>
            <a:solidFill>
              <a:srgbClr val="F39C11"/>
            </a:solidFill>
            <a:ln w="87313" cap="flat">
              <a:solidFill>
                <a:srgbClr val="F6AB1B"/>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endParaRPr>
            </a:p>
          </p:txBody>
        </p:sp>
        <p:sp>
          <p:nvSpPr>
            <p:cNvPr id="14" name="Freeform 15">
              <a:extLst>
                <a:ext uri="{FF2B5EF4-FFF2-40B4-BE49-F238E27FC236}">
                  <a16:creationId xmlns:a16="http://schemas.microsoft.com/office/drawing/2014/main" id="{7BA3572A-9D50-F84D-A877-8479B523A5EE}"/>
                </a:ext>
              </a:extLst>
            </p:cNvPr>
            <p:cNvSpPr>
              <a:spLocks/>
            </p:cNvSpPr>
            <p:nvPr/>
          </p:nvSpPr>
          <p:spPr bwMode="auto">
            <a:xfrm>
              <a:off x="3142" y="1837"/>
              <a:ext cx="258" cy="108"/>
            </a:xfrm>
            <a:custGeom>
              <a:avLst/>
              <a:gdLst>
                <a:gd name="T0" fmla="*/ 6 w 189"/>
                <a:gd name="T1" fmla="*/ 32 h 79"/>
                <a:gd name="T2" fmla="*/ 13 w 189"/>
                <a:gd name="T3" fmla="*/ 36 h 79"/>
                <a:gd name="T4" fmla="*/ 165 w 189"/>
                <a:gd name="T5" fmla="*/ 76 h 79"/>
                <a:gd name="T6" fmla="*/ 186 w 189"/>
                <a:gd name="T7" fmla="*/ 64 h 79"/>
                <a:gd name="T8" fmla="*/ 174 w 189"/>
                <a:gd name="T9" fmla="*/ 43 h 79"/>
                <a:gd name="T10" fmla="*/ 22 w 189"/>
                <a:gd name="T11" fmla="*/ 3 h 79"/>
                <a:gd name="T12" fmla="*/ 1 w 189"/>
                <a:gd name="T13" fmla="*/ 15 h 79"/>
                <a:gd name="T14" fmla="*/ 6 w 189"/>
                <a:gd name="T15" fmla="*/ 32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79">
                  <a:moveTo>
                    <a:pt x="6" y="32"/>
                  </a:moveTo>
                  <a:cubicBezTo>
                    <a:pt x="8" y="34"/>
                    <a:pt x="10" y="35"/>
                    <a:pt x="13" y="36"/>
                  </a:cubicBezTo>
                  <a:cubicBezTo>
                    <a:pt x="165" y="76"/>
                    <a:pt x="165" y="76"/>
                    <a:pt x="165" y="76"/>
                  </a:cubicBezTo>
                  <a:cubicBezTo>
                    <a:pt x="175" y="79"/>
                    <a:pt x="184" y="73"/>
                    <a:pt x="186" y="64"/>
                  </a:cubicBezTo>
                  <a:cubicBezTo>
                    <a:pt x="189" y="55"/>
                    <a:pt x="183" y="45"/>
                    <a:pt x="174" y="43"/>
                  </a:cubicBezTo>
                  <a:cubicBezTo>
                    <a:pt x="22" y="3"/>
                    <a:pt x="22" y="3"/>
                    <a:pt x="22" y="3"/>
                  </a:cubicBezTo>
                  <a:cubicBezTo>
                    <a:pt x="13" y="0"/>
                    <a:pt x="4" y="6"/>
                    <a:pt x="1" y="15"/>
                  </a:cubicBezTo>
                  <a:cubicBezTo>
                    <a:pt x="0" y="21"/>
                    <a:pt x="1" y="27"/>
                    <a:pt x="6" y="32"/>
                  </a:cubicBezTo>
                  <a:close/>
                </a:path>
              </a:pathLst>
            </a:custGeom>
            <a:solidFill>
              <a:srgbClr val="F39C11"/>
            </a:solidFill>
            <a:ln w="87313" cap="flat">
              <a:solidFill>
                <a:srgbClr val="F6AB1B"/>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endParaRPr>
            </a:p>
          </p:txBody>
        </p:sp>
        <p:sp>
          <p:nvSpPr>
            <p:cNvPr id="15" name="Freeform 16">
              <a:extLst>
                <a:ext uri="{FF2B5EF4-FFF2-40B4-BE49-F238E27FC236}">
                  <a16:creationId xmlns:a16="http://schemas.microsoft.com/office/drawing/2014/main" id="{B29090CB-DA14-F640-80A4-42B5DB7C2F83}"/>
                </a:ext>
              </a:extLst>
            </p:cNvPr>
            <p:cNvSpPr>
              <a:spLocks/>
            </p:cNvSpPr>
            <p:nvPr/>
          </p:nvSpPr>
          <p:spPr bwMode="auto">
            <a:xfrm>
              <a:off x="3164" y="1358"/>
              <a:ext cx="259" cy="108"/>
            </a:xfrm>
            <a:custGeom>
              <a:avLst/>
              <a:gdLst>
                <a:gd name="T0" fmla="*/ 3 w 190"/>
                <a:gd name="T1" fmla="*/ 66 h 79"/>
                <a:gd name="T2" fmla="*/ 7 w 190"/>
                <a:gd name="T3" fmla="*/ 73 h 79"/>
                <a:gd name="T4" fmla="*/ 24 w 190"/>
                <a:gd name="T5" fmla="*/ 78 h 79"/>
                <a:gd name="T6" fmla="*/ 176 w 190"/>
                <a:gd name="T7" fmla="*/ 36 h 79"/>
                <a:gd name="T8" fmla="*/ 188 w 190"/>
                <a:gd name="T9" fmla="*/ 15 h 79"/>
                <a:gd name="T10" fmla="*/ 167 w 190"/>
                <a:gd name="T11" fmla="*/ 3 h 79"/>
                <a:gd name="T12" fmla="*/ 15 w 190"/>
                <a:gd name="T13" fmla="*/ 44 h 79"/>
                <a:gd name="T14" fmla="*/ 3 w 190"/>
                <a:gd name="T15" fmla="*/ 6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79">
                  <a:moveTo>
                    <a:pt x="3" y="66"/>
                  </a:moveTo>
                  <a:cubicBezTo>
                    <a:pt x="4" y="69"/>
                    <a:pt x="5" y="71"/>
                    <a:pt x="7" y="73"/>
                  </a:cubicBezTo>
                  <a:cubicBezTo>
                    <a:pt x="12" y="77"/>
                    <a:pt x="18" y="79"/>
                    <a:pt x="24" y="78"/>
                  </a:cubicBezTo>
                  <a:cubicBezTo>
                    <a:pt x="176" y="36"/>
                    <a:pt x="176" y="36"/>
                    <a:pt x="176" y="36"/>
                  </a:cubicBezTo>
                  <a:cubicBezTo>
                    <a:pt x="185" y="34"/>
                    <a:pt x="190" y="24"/>
                    <a:pt x="188" y="15"/>
                  </a:cubicBezTo>
                  <a:cubicBezTo>
                    <a:pt x="185" y="6"/>
                    <a:pt x="176" y="0"/>
                    <a:pt x="167" y="3"/>
                  </a:cubicBezTo>
                  <a:cubicBezTo>
                    <a:pt x="15" y="44"/>
                    <a:pt x="15" y="44"/>
                    <a:pt x="15" y="44"/>
                  </a:cubicBezTo>
                  <a:cubicBezTo>
                    <a:pt x="6" y="47"/>
                    <a:pt x="0" y="56"/>
                    <a:pt x="3" y="66"/>
                  </a:cubicBezTo>
                  <a:close/>
                </a:path>
              </a:pathLst>
            </a:custGeom>
            <a:solidFill>
              <a:srgbClr val="F39C11"/>
            </a:solidFill>
            <a:ln w="87313" cap="flat">
              <a:solidFill>
                <a:srgbClr val="F6AB1B"/>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endParaRPr>
            </a:p>
          </p:txBody>
        </p:sp>
        <p:sp>
          <p:nvSpPr>
            <p:cNvPr id="16" name="Freeform 17">
              <a:extLst>
                <a:ext uri="{FF2B5EF4-FFF2-40B4-BE49-F238E27FC236}">
                  <a16:creationId xmlns:a16="http://schemas.microsoft.com/office/drawing/2014/main" id="{BE039D33-ECFA-3640-8681-765C6F9FD6F7}"/>
                </a:ext>
              </a:extLst>
            </p:cNvPr>
            <p:cNvSpPr>
              <a:spLocks/>
            </p:cNvSpPr>
            <p:nvPr/>
          </p:nvSpPr>
          <p:spPr bwMode="auto">
            <a:xfrm>
              <a:off x="2088" y="603"/>
              <a:ext cx="108" cy="259"/>
            </a:xfrm>
            <a:custGeom>
              <a:avLst/>
              <a:gdLst>
                <a:gd name="T0" fmla="*/ 76 w 79"/>
                <a:gd name="T1" fmla="*/ 167 h 190"/>
                <a:gd name="T2" fmla="*/ 36 w 79"/>
                <a:gd name="T3" fmla="*/ 15 h 190"/>
                <a:gd name="T4" fmla="*/ 15 w 79"/>
                <a:gd name="T5" fmla="*/ 3 h 190"/>
                <a:gd name="T6" fmla="*/ 3 w 79"/>
                <a:gd name="T7" fmla="*/ 24 h 190"/>
                <a:gd name="T8" fmla="*/ 43 w 79"/>
                <a:gd name="T9" fmla="*/ 176 h 190"/>
                <a:gd name="T10" fmla="*/ 47 w 79"/>
                <a:gd name="T11" fmla="*/ 184 h 190"/>
                <a:gd name="T12" fmla="*/ 64 w 79"/>
                <a:gd name="T13" fmla="*/ 188 h 190"/>
                <a:gd name="T14" fmla="*/ 76 w 79"/>
                <a:gd name="T15" fmla="*/ 167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190">
                  <a:moveTo>
                    <a:pt x="76" y="167"/>
                  </a:moveTo>
                  <a:cubicBezTo>
                    <a:pt x="36" y="15"/>
                    <a:pt x="36" y="15"/>
                    <a:pt x="36" y="15"/>
                  </a:cubicBezTo>
                  <a:cubicBezTo>
                    <a:pt x="34" y="6"/>
                    <a:pt x="24" y="0"/>
                    <a:pt x="15" y="3"/>
                  </a:cubicBezTo>
                  <a:cubicBezTo>
                    <a:pt x="6" y="5"/>
                    <a:pt x="0" y="15"/>
                    <a:pt x="3" y="24"/>
                  </a:cubicBezTo>
                  <a:cubicBezTo>
                    <a:pt x="43" y="176"/>
                    <a:pt x="43" y="176"/>
                    <a:pt x="43" y="176"/>
                  </a:cubicBezTo>
                  <a:cubicBezTo>
                    <a:pt x="44" y="179"/>
                    <a:pt x="45" y="182"/>
                    <a:pt x="47" y="184"/>
                  </a:cubicBezTo>
                  <a:cubicBezTo>
                    <a:pt x="52" y="188"/>
                    <a:pt x="58" y="190"/>
                    <a:pt x="64" y="188"/>
                  </a:cubicBezTo>
                  <a:cubicBezTo>
                    <a:pt x="73" y="186"/>
                    <a:pt x="79" y="176"/>
                    <a:pt x="76" y="167"/>
                  </a:cubicBezTo>
                  <a:close/>
                </a:path>
              </a:pathLst>
            </a:custGeom>
            <a:solidFill>
              <a:srgbClr val="F39C11"/>
            </a:solidFill>
            <a:ln w="87313" cap="flat">
              <a:solidFill>
                <a:srgbClr val="F6AB1B"/>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endParaRPr>
            </a:p>
          </p:txBody>
        </p:sp>
        <p:sp>
          <p:nvSpPr>
            <p:cNvPr id="17" name="Freeform 18">
              <a:extLst>
                <a:ext uri="{FF2B5EF4-FFF2-40B4-BE49-F238E27FC236}">
                  <a16:creationId xmlns:a16="http://schemas.microsoft.com/office/drawing/2014/main" id="{37DD07AC-C015-BD40-9030-C911FBC763C4}"/>
                </a:ext>
              </a:extLst>
            </p:cNvPr>
            <p:cNvSpPr>
              <a:spLocks/>
            </p:cNvSpPr>
            <p:nvPr/>
          </p:nvSpPr>
          <p:spPr bwMode="auto">
            <a:xfrm>
              <a:off x="2648" y="2329"/>
              <a:ext cx="107" cy="259"/>
            </a:xfrm>
            <a:custGeom>
              <a:avLst/>
              <a:gdLst>
                <a:gd name="T0" fmla="*/ 76 w 78"/>
                <a:gd name="T1" fmla="*/ 167 h 190"/>
                <a:gd name="T2" fmla="*/ 36 w 78"/>
                <a:gd name="T3" fmla="*/ 15 h 190"/>
                <a:gd name="T4" fmla="*/ 15 w 78"/>
                <a:gd name="T5" fmla="*/ 3 h 190"/>
                <a:gd name="T6" fmla="*/ 2 w 78"/>
                <a:gd name="T7" fmla="*/ 24 h 190"/>
                <a:gd name="T8" fmla="*/ 42 w 78"/>
                <a:gd name="T9" fmla="*/ 176 h 190"/>
                <a:gd name="T10" fmla="*/ 47 w 78"/>
                <a:gd name="T11" fmla="*/ 183 h 190"/>
                <a:gd name="T12" fmla="*/ 64 w 78"/>
                <a:gd name="T13" fmla="*/ 188 h 190"/>
                <a:gd name="T14" fmla="*/ 76 w 78"/>
                <a:gd name="T15" fmla="*/ 167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90">
                  <a:moveTo>
                    <a:pt x="76" y="167"/>
                  </a:moveTo>
                  <a:cubicBezTo>
                    <a:pt x="36" y="15"/>
                    <a:pt x="36" y="15"/>
                    <a:pt x="36" y="15"/>
                  </a:cubicBezTo>
                  <a:cubicBezTo>
                    <a:pt x="33" y="6"/>
                    <a:pt x="24" y="0"/>
                    <a:pt x="15" y="3"/>
                  </a:cubicBezTo>
                  <a:cubicBezTo>
                    <a:pt x="5" y="5"/>
                    <a:pt x="0" y="14"/>
                    <a:pt x="2" y="24"/>
                  </a:cubicBezTo>
                  <a:cubicBezTo>
                    <a:pt x="42" y="176"/>
                    <a:pt x="42" y="176"/>
                    <a:pt x="42" y="176"/>
                  </a:cubicBezTo>
                  <a:cubicBezTo>
                    <a:pt x="43" y="179"/>
                    <a:pt x="45" y="181"/>
                    <a:pt x="47" y="183"/>
                  </a:cubicBezTo>
                  <a:cubicBezTo>
                    <a:pt x="51" y="188"/>
                    <a:pt x="57" y="190"/>
                    <a:pt x="64" y="188"/>
                  </a:cubicBezTo>
                  <a:cubicBezTo>
                    <a:pt x="73" y="185"/>
                    <a:pt x="78" y="176"/>
                    <a:pt x="76" y="167"/>
                  </a:cubicBezTo>
                  <a:close/>
                </a:path>
              </a:pathLst>
            </a:custGeom>
            <a:solidFill>
              <a:srgbClr val="F39C11"/>
            </a:solidFill>
            <a:ln w="87313" cap="flat">
              <a:solidFill>
                <a:srgbClr val="F6AB1B"/>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endParaRPr>
            </a:p>
          </p:txBody>
        </p:sp>
        <p:sp>
          <p:nvSpPr>
            <p:cNvPr id="18" name="Freeform 19">
              <a:extLst>
                <a:ext uri="{FF2B5EF4-FFF2-40B4-BE49-F238E27FC236}">
                  <a16:creationId xmlns:a16="http://schemas.microsoft.com/office/drawing/2014/main" id="{8B8017A1-6AEF-DB45-A43A-E026FC0F33F8}"/>
                </a:ext>
              </a:extLst>
            </p:cNvPr>
            <p:cNvSpPr>
              <a:spLocks/>
            </p:cNvSpPr>
            <p:nvPr/>
          </p:nvSpPr>
          <p:spPr bwMode="auto">
            <a:xfrm>
              <a:off x="1416" y="1278"/>
              <a:ext cx="258" cy="106"/>
            </a:xfrm>
            <a:custGeom>
              <a:avLst/>
              <a:gdLst>
                <a:gd name="T0" fmla="*/ 175 w 189"/>
                <a:gd name="T1" fmla="*/ 42 h 78"/>
                <a:gd name="T2" fmla="*/ 23 w 189"/>
                <a:gd name="T3" fmla="*/ 2 h 78"/>
                <a:gd name="T4" fmla="*/ 1 w 189"/>
                <a:gd name="T5" fmla="*/ 14 h 78"/>
                <a:gd name="T6" fmla="*/ 6 w 189"/>
                <a:gd name="T7" fmla="*/ 31 h 78"/>
                <a:gd name="T8" fmla="*/ 14 w 189"/>
                <a:gd name="T9" fmla="*/ 36 h 78"/>
                <a:gd name="T10" fmla="*/ 166 w 189"/>
                <a:gd name="T11" fmla="*/ 76 h 78"/>
                <a:gd name="T12" fmla="*/ 187 w 189"/>
                <a:gd name="T13" fmla="*/ 63 h 78"/>
                <a:gd name="T14" fmla="*/ 175 w 189"/>
                <a:gd name="T15" fmla="*/ 4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78">
                  <a:moveTo>
                    <a:pt x="175" y="42"/>
                  </a:moveTo>
                  <a:cubicBezTo>
                    <a:pt x="23" y="2"/>
                    <a:pt x="23" y="2"/>
                    <a:pt x="23" y="2"/>
                  </a:cubicBezTo>
                  <a:cubicBezTo>
                    <a:pt x="13" y="0"/>
                    <a:pt x="4" y="5"/>
                    <a:pt x="1" y="14"/>
                  </a:cubicBezTo>
                  <a:cubicBezTo>
                    <a:pt x="0" y="21"/>
                    <a:pt x="2" y="27"/>
                    <a:pt x="6" y="31"/>
                  </a:cubicBezTo>
                  <a:cubicBezTo>
                    <a:pt x="8" y="33"/>
                    <a:pt x="11" y="35"/>
                    <a:pt x="14" y="36"/>
                  </a:cubicBezTo>
                  <a:cubicBezTo>
                    <a:pt x="166" y="76"/>
                    <a:pt x="166" y="76"/>
                    <a:pt x="166" y="76"/>
                  </a:cubicBezTo>
                  <a:cubicBezTo>
                    <a:pt x="175" y="78"/>
                    <a:pt x="184" y="73"/>
                    <a:pt x="187" y="63"/>
                  </a:cubicBezTo>
                  <a:cubicBezTo>
                    <a:pt x="189" y="54"/>
                    <a:pt x="184" y="45"/>
                    <a:pt x="175" y="42"/>
                  </a:cubicBezTo>
                  <a:close/>
                </a:path>
              </a:pathLst>
            </a:custGeom>
            <a:solidFill>
              <a:srgbClr val="F39C11"/>
            </a:solidFill>
            <a:ln w="87313" cap="flat">
              <a:solidFill>
                <a:srgbClr val="F6AB1B"/>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endParaRPr>
            </a:p>
          </p:txBody>
        </p:sp>
        <p:sp>
          <p:nvSpPr>
            <p:cNvPr id="19" name="Freeform 20">
              <a:extLst>
                <a:ext uri="{FF2B5EF4-FFF2-40B4-BE49-F238E27FC236}">
                  <a16:creationId xmlns:a16="http://schemas.microsoft.com/office/drawing/2014/main" id="{1A7EB45F-A6FD-1847-9751-2111629AD422}"/>
                </a:ext>
              </a:extLst>
            </p:cNvPr>
            <p:cNvSpPr>
              <a:spLocks/>
            </p:cNvSpPr>
            <p:nvPr/>
          </p:nvSpPr>
          <p:spPr bwMode="auto">
            <a:xfrm>
              <a:off x="2567" y="580"/>
              <a:ext cx="107" cy="259"/>
            </a:xfrm>
            <a:custGeom>
              <a:avLst/>
              <a:gdLst>
                <a:gd name="T0" fmla="*/ 1 w 79"/>
                <a:gd name="T1" fmla="*/ 166 h 190"/>
                <a:gd name="T2" fmla="*/ 6 w 79"/>
                <a:gd name="T3" fmla="*/ 183 h 190"/>
                <a:gd name="T4" fmla="*/ 14 w 79"/>
                <a:gd name="T5" fmla="*/ 187 h 190"/>
                <a:gd name="T6" fmla="*/ 35 w 79"/>
                <a:gd name="T7" fmla="*/ 175 h 190"/>
                <a:gd name="T8" fmla="*/ 76 w 79"/>
                <a:gd name="T9" fmla="*/ 24 h 190"/>
                <a:gd name="T10" fmla="*/ 64 w 79"/>
                <a:gd name="T11" fmla="*/ 2 h 190"/>
                <a:gd name="T12" fmla="*/ 43 w 79"/>
                <a:gd name="T13" fmla="*/ 15 h 190"/>
                <a:gd name="T14" fmla="*/ 1 w 79"/>
                <a:gd name="T15" fmla="*/ 166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190">
                  <a:moveTo>
                    <a:pt x="1" y="166"/>
                  </a:moveTo>
                  <a:cubicBezTo>
                    <a:pt x="0" y="172"/>
                    <a:pt x="2" y="179"/>
                    <a:pt x="6" y="183"/>
                  </a:cubicBezTo>
                  <a:cubicBezTo>
                    <a:pt x="8" y="185"/>
                    <a:pt x="10" y="187"/>
                    <a:pt x="14" y="187"/>
                  </a:cubicBezTo>
                  <a:cubicBezTo>
                    <a:pt x="23" y="190"/>
                    <a:pt x="32" y="185"/>
                    <a:pt x="35" y="175"/>
                  </a:cubicBezTo>
                  <a:cubicBezTo>
                    <a:pt x="76" y="24"/>
                    <a:pt x="76" y="24"/>
                    <a:pt x="76" y="24"/>
                  </a:cubicBezTo>
                  <a:cubicBezTo>
                    <a:pt x="79" y="14"/>
                    <a:pt x="73" y="5"/>
                    <a:pt x="64" y="2"/>
                  </a:cubicBezTo>
                  <a:cubicBezTo>
                    <a:pt x="55" y="0"/>
                    <a:pt x="45" y="5"/>
                    <a:pt x="43" y="15"/>
                  </a:cubicBezTo>
                  <a:lnTo>
                    <a:pt x="1" y="166"/>
                  </a:lnTo>
                  <a:close/>
                </a:path>
              </a:pathLst>
            </a:custGeom>
            <a:solidFill>
              <a:srgbClr val="F39C11"/>
            </a:solidFill>
            <a:ln w="87313" cap="flat">
              <a:solidFill>
                <a:srgbClr val="F6AB1B"/>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endParaRPr>
            </a:p>
          </p:txBody>
        </p:sp>
        <p:sp>
          <p:nvSpPr>
            <p:cNvPr id="20" name="Freeform 21">
              <a:extLst>
                <a:ext uri="{FF2B5EF4-FFF2-40B4-BE49-F238E27FC236}">
                  <a16:creationId xmlns:a16="http://schemas.microsoft.com/office/drawing/2014/main" id="{D57E8FAA-EFE6-0142-B8E0-F4A74F117D5E}"/>
                </a:ext>
              </a:extLst>
            </p:cNvPr>
            <p:cNvSpPr>
              <a:spLocks/>
            </p:cNvSpPr>
            <p:nvPr/>
          </p:nvSpPr>
          <p:spPr bwMode="auto">
            <a:xfrm>
              <a:off x="2940" y="887"/>
              <a:ext cx="203" cy="203"/>
            </a:xfrm>
            <a:custGeom>
              <a:avLst/>
              <a:gdLst>
                <a:gd name="T0" fmla="*/ 7 w 149"/>
                <a:gd name="T1" fmla="*/ 142 h 149"/>
                <a:gd name="T2" fmla="*/ 31 w 149"/>
                <a:gd name="T3" fmla="*/ 142 h 149"/>
                <a:gd name="T4" fmla="*/ 143 w 149"/>
                <a:gd name="T5" fmla="*/ 31 h 149"/>
                <a:gd name="T6" fmla="*/ 143 w 149"/>
                <a:gd name="T7" fmla="*/ 6 h 149"/>
                <a:gd name="T8" fmla="*/ 118 w 149"/>
                <a:gd name="T9" fmla="*/ 6 h 149"/>
                <a:gd name="T10" fmla="*/ 7 w 149"/>
                <a:gd name="T11" fmla="*/ 118 h 149"/>
                <a:gd name="T12" fmla="*/ 7 w 149"/>
                <a:gd name="T13" fmla="*/ 142 h 149"/>
              </a:gdLst>
              <a:ahLst/>
              <a:cxnLst>
                <a:cxn ang="0">
                  <a:pos x="T0" y="T1"/>
                </a:cxn>
                <a:cxn ang="0">
                  <a:pos x="T2" y="T3"/>
                </a:cxn>
                <a:cxn ang="0">
                  <a:pos x="T4" y="T5"/>
                </a:cxn>
                <a:cxn ang="0">
                  <a:pos x="T6" y="T7"/>
                </a:cxn>
                <a:cxn ang="0">
                  <a:pos x="T8" y="T9"/>
                </a:cxn>
                <a:cxn ang="0">
                  <a:pos x="T10" y="T11"/>
                </a:cxn>
                <a:cxn ang="0">
                  <a:pos x="T12" y="T13"/>
                </a:cxn>
              </a:cxnLst>
              <a:rect l="0" t="0" r="r" b="b"/>
              <a:pathLst>
                <a:path w="149" h="149">
                  <a:moveTo>
                    <a:pt x="7" y="142"/>
                  </a:moveTo>
                  <a:cubicBezTo>
                    <a:pt x="14" y="149"/>
                    <a:pt x="25" y="149"/>
                    <a:pt x="31" y="142"/>
                  </a:cubicBezTo>
                  <a:cubicBezTo>
                    <a:pt x="143" y="31"/>
                    <a:pt x="143" y="31"/>
                    <a:pt x="143" y="31"/>
                  </a:cubicBezTo>
                  <a:cubicBezTo>
                    <a:pt x="149" y="24"/>
                    <a:pt x="149" y="13"/>
                    <a:pt x="143" y="6"/>
                  </a:cubicBezTo>
                  <a:cubicBezTo>
                    <a:pt x="136" y="0"/>
                    <a:pt x="125" y="0"/>
                    <a:pt x="118" y="6"/>
                  </a:cubicBezTo>
                  <a:cubicBezTo>
                    <a:pt x="7" y="118"/>
                    <a:pt x="7" y="118"/>
                    <a:pt x="7" y="118"/>
                  </a:cubicBezTo>
                  <a:cubicBezTo>
                    <a:pt x="0" y="124"/>
                    <a:pt x="0" y="135"/>
                    <a:pt x="7" y="142"/>
                  </a:cubicBezTo>
                  <a:close/>
                </a:path>
              </a:pathLst>
            </a:custGeom>
            <a:solidFill>
              <a:srgbClr val="F39C11"/>
            </a:solidFill>
            <a:ln w="87313" cap="flat">
              <a:solidFill>
                <a:srgbClr val="F6AB1B"/>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endParaRPr>
            </a:p>
          </p:txBody>
        </p:sp>
        <p:sp>
          <p:nvSpPr>
            <p:cNvPr id="21" name="Freeform 22">
              <a:extLst>
                <a:ext uri="{FF2B5EF4-FFF2-40B4-BE49-F238E27FC236}">
                  <a16:creationId xmlns:a16="http://schemas.microsoft.com/office/drawing/2014/main" id="{23DDE4BC-B42F-F64D-903A-FD2C2C0870E4}"/>
                </a:ext>
              </a:extLst>
            </p:cNvPr>
            <p:cNvSpPr>
              <a:spLocks/>
            </p:cNvSpPr>
            <p:nvPr/>
          </p:nvSpPr>
          <p:spPr bwMode="auto">
            <a:xfrm>
              <a:off x="1707" y="910"/>
              <a:ext cx="203" cy="203"/>
            </a:xfrm>
            <a:custGeom>
              <a:avLst/>
              <a:gdLst>
                <a:gd name="T0" fmla="*/ 142 w 149"/>
                <a:gd name="T1" fmla="*/ 142 h 149"/>
                <a:gd name="T2" fmla="*/ 142 w 149"/>
                <a:gd name="T3" fmla="*/ 117 h 149"/>
                <a:gd name="T4" fmla="*/ 31 w 149"/>
                <a:gd name="T5" fmla="*/ 6 h 149"/>
                <a:gd name="T6" fmla="*/ 6 w 149"/>
                <a:gd name="T7" fmla="*/ 6 h 149"/>
                <a:gd name="T8" fmla="*/ 6 w 149"/>
                <a:gd name="T9" fmla="*/ 31 h 149"/>
                <a:gd name="T10" fmla="*/ 118 w 149"/>
                <a:gd name="T11" fmla="*/ 142 h 149"/>
                <a:gd name="T12" fmla="*/ 142 w 149"/>
                <a:gd name="T13" fmla="*/ 142 h 149"/>
              </a:gdLst>
              <a:ahLst/>
              <a:cxnLst>
                <a:cxn ang="0">
                  <a:pos x="T0" y="T1"/>
                </a:cxn>
                <a:cxn ang="0">
                  <a:pos x="T2" y="T3"/>
                </a:cxn>
                <a:cxn ang="0">
                  <a:pos x="T4" y="T5"/>
                </a:cxn>
                <a:cxn ang="0">
                  <a:pos x="T6" y="T7"/>
                </a:cxn>
                <a:cxn ang="0">
                  <a:pos x="T8" y="T9"/>
                </a:cxn>
                <a:cxn ang="0">
                  <a:pos x="T10" y="T11"/>
                </a:cxn>
                <a:cxn ang="0">
                  <a:pos x="T12" y="T13"/>
                </a:cxn>
              </a:cxnLst>
              <a:rect l="0" t="0" r="r" b="b"/>
              <a:pathLst>
                <a:path w="149" h="149">
                  <a:moveTo>
                    <a:pt x="142" y="142"/>
                  </a:moveTo>
                  <a:cubicBezTo>
                    <a:pt x="149" y="135"/>
                    <a:pt x="149" y="124"/>
                    <a:pt x="142" y="117"/>
                  </a:cubicBezTo>
                  <a:cubicBezTo>
                    <a:pt x="31" y="6"/>
                    <a:pt x="31" y="6"/>
                    <a:pt x="31" y="6"/>
                  </a:cubicBezTo>
                  <a:cubicBezTo>
                    <a:pt x="24" y="0"/>
                    <a:pt x="13" y="0"/>
                    <a:pt x="6" y="6"/>
                  </a:cubicBezTo>
                  <a:cubicBezTo>
                    <a:pt x="0" y="13"/>
                    <a:pt x="0" y="24"/>
                    <a:pt x="6" y="31"/>
                  </a:cubicBezTo>
                  <a:cubicBezTo>
                    <a:pt x="118" y="142"/>
                    <a:pt x="118" y="142"/>
                    <a:pt x="118" y="142"/>
                  </a:cubicBezTo>
                  <a:cubicBezTo>
                    <a:pt x="124" y="149"/>
                    <a:pt x="135" y="149"/>
                    <a:pt x="142" y="142"/>
                  </a:cubicBezTo>
                  <a:close/>
                </a:path>
              </a:pathLst>
            </a:custGeom>
            <a:solidFill>
              <a:srgbClr val="F39C11"/>
            </a:solidFill>
            <a:ln w="87313" cap="flat">
              <a:solidFill>
                <a:srgbClr val="F6AB1B"/>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endParaRPr>
            </a:p>
          </p:txBody>
        </p:sp>
      </p:grpSp>
    </p:spTree>
    <p:extLst>
      <p:ext uri="{BB962C8B-B14F-4D97-AF65-F5344CB8AC3E}">
        <p14:creationId xmlns:p14="http://schemas.microsoft.com/office/powerpoint/2010/main" val="15213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0"/>
            <a:ext cx="9731829"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9860419" y="327496"/>
            <a:ext cx="2022475" cy="4142104"/>
          </a:xfrm>
          <a:prstGeom prst="rect">
            <a:avLst/>
          </a:prstGeom>
        </p:spPr>
        <p:txBody>
          <a:bodyPr vert="horz" wrap="square" lIns="0" tIns="12700" rIns="0" bIns="0" rtlCol="0">
            <a:spAutoFit/>
          </a:bodyPr>
          <a:lstStyle/>
          <a:p>
            <a:pPr marL="12700">
              <a:lnSpc>
                <a:spcPct val="100000"/>
              </a:lnSpc>
              <a:spcBef>
                <a:spcPts val="100"/>
              </a:spcBef>
            </a:pPr>
            <a:r>
              <a:rPr sz="1700" b="1" spc="-60" dirty="0">
                <a:latin typeface="Verdana"/>
                <a:cs typeface="Verdana"/>
              </a:rPr>
              <a:t>Kesimpulan</a:t>
            </a:r>
            <a:endParaRPr sz="1700">
              <a:latin typeface="Verdana"/>
              <a:cs typeface="Verdana"/>
            </a:endParaRPr>
          </a:p>
          <a:p>
            <a:pPr>
              <a:lnSpc>
                <a:spcPct val="100000"/>
              </a:lnSpc>
              <a:spcBef>
                <a:spcPts val="25"/>
              </a:spcBef>
            </a:pPr>
            <a:endParaRPr sz="1700">
              <a:latin typeface="Verdana"/>
              <a:cs typeface="Verdana"/>
            </a:endParaRPr>
          </a:p>
          <a:p>
            <a:pPr marL="12700" marR="400050">
              <a:lnSpc>
                <a:spcPts val="2020"/>
              </a:lnSpc>
            </a:pPr>
            <a:r>
              <a:rPr sz="1700" spc="-55" dirty="0">
                <a:latin typeface="Verdana"/>
                <a:cs typeface="Verdana"/>
              </a:rPr>
              <a:t>Skor </a:t>
            </a:r>
            <a:r>
              <a:rPr sz="1700" spc="-15" dirty="0">
                <a:latin typeface="Verdana"/>
                <a:cs typeface="Verdana"/>
              </a:rPr>
              <a:t>awal</a:t>
            </a:r>
            <a:r>
              <a:rPr sz="1700" spc="-355" dirty="0">
                <a:latin typeface="Verdana"/>
                <a:cs typeface="Verdana"/>
              </a:rPr>
              <a:t> </a:t>
            </a:r>
            <a:r>
              <a:rPr sz="1700" dirty="0">
                <a:latin typeface="Verdana"/>
                <a:cs typeface="Verdana"/>
              </a:rPr>
              <a:t>yang  </a:t>
            </a:r>
            <a:r>
              <a:rPr sz="1700" spc="15" dirty="0">
                <a:latin typeface="Verdana"/>
                <a:cs typeface="Verdana"/>
              </a:rPr>
              <a:t>rendah</a:t>
            </a:r>
            <a:endParaRPr sz="1700">
              <a:latin typeface="Verdana"/>
              <a:cs typeface="Verdana"/>
            </a:endParaRPr>
          </a:p>
          <a:p>
            <a:pPr>
              <a:lnSpc>
                <a:spcPct val="100000"/>
              </a:lnSpc>
              <a:spcBef>
                <a:spcPts val="30"/>
              </a:spcBef>
            </a:pPr>
            <a:endParaRPr sz="1650">
              <a:latin typeface="Verdana"/>
              <a:cs typeface="Verdana"/>
            </a:endParaRPr>
          </a:p>
          <a:p>
            <a:pPr marL="12700" marR="10160">
              <a:lnSpc>
                <a:spcPts val="2020"/>
              </a:lnSpc>
            </a:pPr>
            <a:r>
              <a:rPr sz="1700" spc="-10" dirty="0">
                <a:latin typeface="Verdana"/>
                <a:cs typeface="Verdana"/>
              </a:rPr>
              <a:t>Hanya sedikit  </a:t>
            </a:r>
            <a:r>
              <a:rPr sz="1700" spc="-30" dirty="0">
                <a:latin typeface="Verdana"/>
                <a:cs typeface="Verdana"/>
              </a:rPr>
              <a:t>sekali  </a:t>
            </a:r>
            <a:r>
              <a:rPr sz="1700" spc="25" dirty="0">
                <a:latin typeface="Verdana"/>
                <a:cs typeface="Verdana"/>
              </a:rPr>
              <a:t>peningkatan  </a:t>
            </a:r>
            <a:r>
              <a:rPr sz="1700" spc="15" dirty="0">
                <a:latin typeface="Verdana"/>
                <a:cs typeface="Verdana"/>
              </a:rPr>
              <a:t>kompetensi</a:t>
            </a:r>
            <a:r>
              <a:rPr sz="1700" spc="-229" dirty="0">
                <a:latin typeface="Verdana"/>
                <a:cs typeface="Verdana"/>
              </a:rPr>
              <a:t> </a:t>
            </a:r>
            <a:r>
              <a:rPr sz="1700" spc="40" dirty="0">
                <a:latin typeface="Verdana"/>
                <a:cs typeface="Verdana"/>
              </a:rPr>
              <a:t>murid  </a:t>
            </a:r>
            <a:r>
              <a:rPr sz="1700" spc="-10" dirty="0">
                <a:latin typeface="Verdana"/>
                <a:cs typeface="Verdana"/>
              </a:rPr>
              <a:t>antar jenjang  </a:t>
            </a:r>
            <a:r>
              <a:rPr sz="1700" spc="-35" dirty="0">
                <a:latin typeface="Verdana"/>
                <a:cs typeface="Verdana"/>
              </a:rPr>
              <a:t>kelas</a:t>
            </a:r>
            <a:endParaRPr sz="1700">
              <a:latin typeface="Verdana"/>
              <a:cs typeface="Verdana"/>
            </a:endParaRPr>
          </a:p>
          <a:p>
            <a:pPr>
              <a:lnSpc>
                <a:spcPct val="100000"/>
              </a:lnSpc>
              <a:spcBef>
                <a:spcPts val="50"/>
              </a:spcBef>
            </a:pPr>
            <a:endParaRPr sz="1650">
              <a:latin typeface="Verdana"/>
              <a:cs typeface="Verdana"/>
            </a:endParaRPr>
          </a:p>
          <a:p>
            <a:pPr marL="12700" marR="5080">
              <a:lnSpc>
                <a:spcPts val="2020"/>
              </a:lnSpc>
            </a:pPr>
            <a:r>
              <a:rPr sz="1700" spc="5" dirty="0">
                <a:latin typeface="Verdana"/>
                <a:cs typeface="Verdana"/>
              </a:rPr>
              <a:t>Capaian </a:t>
            </a:r>
            <a:r>
              <a:rPr sz="1700" spc="-30" dirty="0">
                <a:latin typeface="Verdana"/>
                <a:cs typeface="Verdana"/>
              </a:rPr>
              <a:t>belajar  </a:t>
            </a:r>
            <a:r>
              <a:rPr sz="1700" spc="-15" dirty="0">
                <a:latin typeface="Verdana"/>
                <a:cs typeface="Verdana"/>
              </a:rPr>
              <a:t>antara </a:t>
            </a:r>
            <a:r>
              <a:rPr sz="1700" spc="35" dirty="0">
                <a:latin typeface="Verdana"/>
                <a:cs typeface="Verdana"/>
              </a:rPr>
              <a:t>tahun</a:t>
            </a:r>
            <a:r>
              <a:rPr sz="1700" spc="-409" dirty="0">
                <a:latin typeface="Verdana"/>
                <a:cs typeface="Verdana"/>
              </a:rPr>
              <a:t> </a:t>
            </a:r>
            <a:r>
              <a:rPr sz="1700" spc="-5" dirty="0">
                <a:latin typeface="Verdana"/>
                <a:cs typeface="Verdana"/>
              </a:rPr>
              <a:t>2000</a:t>
            </a:r>
            <a:endParaRPr sz="1700">
              <a:latin typeface="Verdana"/>
              <a:cs typeface="Verdana"/>
            </a:endParaRPr>
          </a:p>
          <a:p>
            <a:pPr marL="12700" marR="139065">
              <a:lnSpc>
                <a:spcPts val="2020"/>
              </a:lnSpc>
              <a:spcBef>
                <a:spcPts val="10"/>
              </a:spcBef>
            </a:pPr>
            <a:r>
              <a:rPr sz="1700" spc="-125" dirty="0">
                <a:latin typeface="Verdana"/>
                <a:cs typeface="Verdana"/>
              </a:rPr>
              <a:t>- </a:t>
            </a:r>
            <a:r>
              <a:rPr sz="1700" spc="-140" dirty="0">
                <a:latin typeface="Verdana"/>
                <a:cs typeface="Verdana"/>
              </a:rPr>
              <a:t>2014</a:t>
            </a:r>
            <a:r>
              <a:rPr sz="1700" spc="-270" dirty="0">
                <a:latin typeface="Verdana"/>
                <a:cs typeface="Verdana"/>
              </a:rPr>
              <a:t> </a:t>
            </a:r>
            <a:r>
              <a:rPr sz="1700" spc="40" dirty="0">
                <a:latin typeface="Verdana"/>
                <a:cs typeface="Verdana"/>
              </a:rPr>
              <a:t>cenderung  </a:t>
            </a:r>
            <a:r>
              <a:rPr sz="1700" spc="50" dirty="0">
                <a:latin typeface="Verdana"/>
                <a:cs typeface="Verdana"/>
              </a:rPr>
              <a:t>menurun</a:t>
            </a:r>
            <a:endParaRPr sz="1700">
              <a:latin typeface="Verdana"/>
              <a:cs typeface="Verdana"/>
            </a:endParaRPr>
          </a:p>
        </p:txBody>
      </p:sp>
      <p:sp>
        <p:nvSpPr>
          <p:cNvPr id="4" name="object 4"/>
          <p:cNvSpPr txBox="1"/>
          <p:nvPr/>
        </p:nvSpPr>
        <p:spPr>
          <a:xfrm>
            <a:off x="9860419" y="4958669"/>
            <a:ext cx="1764030" cy="223520"/>
          </a:xfrm>
          <a:prstGeom prst="rect">
            <a:avLst/>
          </a:prstGeom>
        </p:spPr>
        <p:txBody>
          <a:bodyPr vert="horz" wrap="square" lIns="0" tIns="12700" rIns="0" bIns="0" rtlCol="0">
            <a:spAutoFit/>
          </a:bodyPr>
          <a:lstStyle/>
          <a:p>
            <a:pPr marL="12700">
              <a:lnSpc>
                <a:spcPct val="100000"/>
              </a:lnSpc>
              <a:spcBef>
                <a:spcPts val="100"/>
              </a:spcBef>
            </a:pPr>
            <a:r>
              <a:rPr sz="1300" spc="-35" dirty="0">
                <a:latin typeface="Verdana"/>
                <a:cs typeface="Verdana"/>
              </a:rPr>
              <a:t>Sumber:</a:t>
            </a:r>
            <a:r>
              <a:rPr sz="1300" spc="-175" dirty="0">
                <a:latin typeface="Verdana"/>
                <a:cs typeface="Verdana"/>
              </a:rPr>
              <a:t> </a:t>
            </a:r>
            <a:r>
              <a:rPr sz="1300" spc="-25" dirty="0">
                <a:latin typeface="Verdana"/>
                <a:cs typeface="Verdana"/>
              </a:rPr>
              <a:t>SMERU.or.id</a:t>
            </a:r>
            <a:endParaRPr sz="1300">
              <a:latin typeface="Verdana"/>
              <a:cs typeface="Verdana"/>
            </a:endParaRPr>
          </a:p>
        </p:txBody>
      </p:sp>
    </p:spTree>
    <p:extLst>
      <p:ext uri="{BB962C8B-B14F-4D97-AF65-F5344CB8AC3E}">
        <p14:creationId xmlns:p14="http://schemas.microsoft.com/office/powerpoint/2010/main" val="2299962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350339" cy="6857986"/>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778974" y="325963"/>
            <a:ext cx="3787140" cy="330200"/>
          </a:xfrm>
          <a:prstGeom prst="rect">
            <a:avLst/>
          </a:prstGeom>
        </p:spPr>
        <p:txBody>
          <a:bodyPr vert="horz" wrap="square" lIns="0" tIns="12700" rIns="0" bIns="0" rtlCol="0">
            <a:spAutoFit/>
          </a:bodyPr>
          <a:lstStyle/>
          <a:p>
            <a:pPr marL="12700">
              <a:lnSpc>
                <a:spcPct val="100000"/>
              </a:lnSpc>
              <a:spcBef>
                <a:spcPts val="100"/>
              </a:spcBef>
            </a:pPr>
            <a:r>
              <a:rPr sz="2000" spc="-55" dirty="0"/>
              <a:t>Poin </a:t>
            </a:r>
            <a:r>
              <a:rPr sz="2000" spc="-45" dirty="0"/>
              <a:t>Penting </a:t>
            </a:r>
            <a:r>
              <a:rPr sz="2000" spc="-105" dirty="0"/>
              <a:t>Skor </a:t>
            </a:r>
            <a:r>
              <a:rPr sz="2000" spc="-160" dirty="0"/>
              <a:t>PISA</a:t>
            </a:r>
            <a:r>
              <a:rPr sz="2000" spc="-295" dirty="0"/>
              <a:t> </a:t>
            </a:r>
            <a:r>
              <a:rPr sz="2000" spc="-270" dirty="0"/>
              <a:t>2018</a:t>
            </a:r>
            <a:endParaRPr sz="2000"/>
          </a:p>
        </p:txBody>
      </p:sp>
      <p:sp>
        <p:nvSpPr>
          <p:cNvPr id="4" name="object 4"/>
          <p:cNvSpPr txBox="1"/>
          <p:nvPr/>
        </p:nvSpPr>
        <p:spPr>
          <a:xfrm>
            <a:off x="5778974" y="935562"/>
            <a:ext cx="6209826" cy="3987800"/>
          </a:xfrm>
          <a:prstGeom prst="rect">
            <a:avLst/>
          </a:prstGeom>
        </p:spPr>
        <p:txBody>
          <a:bodyPr vert="horz" wrap="square" lIns="0" tIns="12700" rIns="0" bIns="0" rtlCol="0">
            <a:spAutoFit/>
          </a:bodyPr>
          <a:lstStyle/>
          <a:p>
            <a:pPr marL="12700" marR="172085">
              <a:lnSpc>
                <a:spcPct val="100000"/>
              </a:lnSpc>
              <a:spcBef>
                <a:spcPts val="100"/>
              </a:spcBef>
            </a:pPr>
            <a:r>
              <a:rPr sz="2000" spc="-60" dirty="0">
                <a:latin typeface="Verdana"/>
                <a:cs typeface="Verdana"/>
              </a:rPr>
              <a:t>Skor </a:t>
            </a:r>
            <a:r>
              <a:rPr sz="2000" spc="-40" dirty="0">
                <a:latin typeface="Verdana"/>
                <a:cs typeface="Verdana"/>
              </a:rPr>
              <a:t>PISA </a:t>
            </a:r>
            <a:r>
              <a:rPr sz="2000" spc="-15" dirty="0">
                <a:latin typeface="Verdana"/>
                <a:cs typeface="Verdana"/>
              </a:rPr>
              <a:t>Indonesia </a:t>
            </a:r>
            <a:r>
              <a:rPr sz="2000" spc="5" dirty="0">
                <a:latin typeface="Verdana"/>
                <a:cs typeface="Verdana"/>
              </a:rPr>
              <a:t>meski </a:t>
            </a:r>
            <a:r>
              <a:rPr sz="2000" spc="25" dirty="0">
                <a:latin typeface="Verdana"/>
                <a:cs typeface="Verdana"/>
              </a:rPr>
              <a:t>sempat </a:t>
            </a:r>
            <a:r>
              <a:rPr sz="2000" dirty="0">
                <a:latin typeface="Verdana"/>
                <a:cs typeface="Verdana"/>
              </a:rPr>
              <a:t>naik </a:t>
            </a:r>
            <a:r>
              <a:rPr sz="2000" spc="10" dirty="0">
                <a:latin typeface="Verdana"/>
                <a:cs typeface="Verdana"/>
              </a:rPr>
              <a:t>tapi  </a:t>
            </a:r>
            <a:r>
              <a:rPr sz="2000" spc="25" dirty="0">
                <a:latin typeface="Verdana"/>
                <a:cs typeface="Verdana"/>
              </a:rPr>
              <a:t>masuk</a:t>
            </a:r>
            <a:r>
              <a:rPr sz="2000" spc="-195" dirty="0">
                <a:latin typeface="Verdana"/>
                <a:cs typeface="Verdana"/>
              </a:rPr>
              <a:t> </a:t>
            </a:r>
            <a:r>
              <a:rPr sz="2000" spc="30" dirty="0">
                <a:latin typeface="Verdana"/>
                <a:cs typeface="Verdana"/>
              </a:rPr>
              <a:t>pada</a:t>
            </a:r>
            <a:r>
              <a:rPr sz="2000" spc="-190" dirty="0">
                <a:latin typeface="Verdana"/>
                <a:cs typeface="Verdana"/>
              </a:rPr>
              <a:t> </a:t>
            </a:r>
            <a:r>
              <a:rPr sz="2000" spc="-5" dirty="0">
                <a:latin typeface="Verdana"/>
                <a:cs typeface="Verdana"/>
              </a:rPr>
              <a:t>tren</a:t>
            </a:r>
            <a:r>
              <a:rPr sz="2000" spc="-190" dirty="0">
                <a:latin typeface="Verdana"/>
                <a:cs typeface="Verdana"/>
              </a:rPr>
              <a:t> </a:t>
            </a:r>
            <a:r>
              <a:rPr sz="2000" spc="45" dirty="0">
                <a:latin typeface="Verdana"/>
                <a:cs typeface="Verdana"/>
              </a:rPr>
              <a:t>mengalami</a:t>
            </a:r>
            <a:r>
              <a:rPr sz="2000" spc="-195" dirty="0">
                <a:latin typeface="Verdana"/>
                <a:cs typeface="Verdana"/>
              </a:rPr>
              <a:t> </a:t>
            </a:r>
            <a:r>
              <a:rPr sz="2000" spc="5" dirty="0">
                <a:latin typeface="Verdana"/>
                <a:cs typeface="Verdana"/>
              </a:rPr>
              <a:t>penurunan.</a:t>
            </a:r>
            <a:r>
              <a:rPr sz="2000" spc="-190" dirty="0">
                <a:latin typeface="Verdana"/>
                <a:cs typeface="Verdana"/>
              </a:rPr>
              <a:t> </a:t>
            </a:r>
            <a:r>
              <a:rPr sz="2000" spc="-40" dirty="0">
                <a:latin typeface="Verdana"/>
                <a:cs typeface="Verdana"/>
              </a:rPr>
              <a:t>Tren  </a:t>
            </a:r>
            <a:r>
              <a:rPr sz="2000" spc="5" dirty="0">
                <a:latin typeface="Verdana"/>
                <a:cs typeface="Verdana"/>
              </a:rPr>
              <a:t>ini</a:t>
            </a:r>
            <a:r>
              <a:rPr sz="2000" spc="-190" dirty="0">
                <a:latin typeface="Verdana"/>
                <a:cs typeface="Verdana"/>
              </a:rPr>
              <a:t> </a:t>
            </a:r>
            <a:r>
              <a:rPr sz="2000" spc="-5" dirty="0">
                <a:latin typeface="Verdana"/>
                <a:cs typeface="Verdana"/>
              </a:rPr>
              <a:t>terkonﬁrmasi</a:t>
            </a:r>
            <a:r>
              <a:rPr sz="2000" spc="-190" dirty="0">
                <a:latin typeface="Verdana"/>
                <a:cs typeface="Verdana"/>
              </a:rPr>
              <a:t> </a:t>
            </a:r>
            <a:r>
              <a:rPr sz="2000" spc="20" dirty="0">
                <a:latin typeface="Verdana"/>
                <a:cs typeface="Verdana"/>
              </a:rPr>
              <a:t>oleh</a:t>
            </a:r>
            <a:r>
              <a:rPr sz="2000" spc="-190" dirty="0">
                <a:latin typeface="Verdana"/>
                <a:cs typeface="Verdana"/>
              </a:rPr>
              <a:t> </a:t>
            </a:r>
            <a:r>
              <a:rPr sz="2000" spc="-20" dirty="0">
                <a:latin typeface="Verdana"/>
                <a:cs typeface="Verdana"/>
              </a:rPr>
              <a:t>hasil</a:t>
            </a:r>
            <a:r>
              <a:rPr sz="2000" spc="-190" dirty="0">
                <a:latin typeface="Verdana"/>
                <a:cs typeface="Verdana"/>
              </a:rPr>
              <a:t> </a:t>
            </a:r>
            <a:r>
              <a:rPr sz="2000" spc="125" dirty="0">
                <a:latin typeface="Verdana"/>
                <a:cs typeface="Verdana"/>
              </a:rPr>
              <a:t>UN</a:t>
            </a:r>
            <a:r>
              <a:rPr sz="2000" spc="-190" dirty="0">
                <a:latin typeface="Verdana"/>
                <a:cs typeface="Verdana"/>
              </a:rPr>
              <a:t> </a:t>
            </a:r>
            <a:r>
              <a:rPr sz="2000" spc="-160" dirty="0">
                <a:latin typeface="Verdana"/>
                <a:cs typeface="Verdana"/>
              </a:rPr>
              <a:t>5</a:t>
            </a:r>
            <a:r>
              <a:rPr sz="2000" spc="-190" dirty="0">
                <a:latin typeface="Verdana"/>
                <a:cs typeface="Verdana"/>
              </a:rPr>
              <a:t> </a:t>
            </a:r>
            <a:r>
              <a:rPr sz="2000" spc="40" dirty="0">
                <a:latin typeface="Verdana"/>
                <a:cs typeface="Verdana"/>
              </a:rPr>
              <a:t>tahun</a:t>
            </a:r>
            <a:r>
              <a:rPr sz="2000" spc="-185" dirty="0">
                <a:latin typeface="Verdana"/>
                <a:cs typeface="Verdana"/>
              </a:rPr>
              <a:t> </a:t>
            </a:r>
            <a:r>
              <a:rPr sz="2000" spc="-25" dirty="0">
                <a:latin typeface="Verdana"/>
                <a:cs typeface="Verdana"/>
              </a:rPr>
              <a:t>terakhir</a:t>
            </a:r>
            <a:endParaRPr sz="2000">
              <a:latin typeface="Verdana"/>
              <a:cs typeface="Verdana"/>
            </a:endParaRPr>
          </a:p>
          <a:p>
            <a:pPr>
              <a:lnSpc>
                <a:spcPct val="100000"/>
              </a:lnSpc>
              <a:spcBef>
                <a:spcPts val="30"/>
              </a:spcBef>
            </a:pPr>
            <a:endParaRPr sz="1950">
              <a:latin typeface="Verdana"/>
              <a:cs typeface="Verdana"/>
            </a:endParaRPr>
          </a:p>
          <a:p>
            <a:pPr marL="12700" marR="5080">
              <a:lnSpc>
                <a:spcPct val="100000"/>
              </a:lnSpc>
            </a:pPr>
            <a:r>
              <a:rPr sz="2000" spc="55" dirty="0">
                <a:latin typeface="Verdana"/>
                <a:cs typeface="Verdana"/>
              </a:rPr>
              <a:t>Murid</a:t>
            </a:r>
            <a:r>
              <a:rPr sz="2000" spc="-200" dirty="0">
                <a:latin typeface="Verdana"/>
                <a:cs typeface="Verdana"/>
              </a:rPr>
              <a:t> </a:t>
            </a:r>
            <a:r>
              <a:rPr sz="2000" spc="-20" dirty="0">
                <a:latin typeface="Verdana"/>
                <a:cs typeface="Verdana"/>
              </a:rPr>
              <a:t>usia</a:t>
            </a:r>
            <a:r>
              <a:rPr sz="2000" spc="-195" dirty="0">
                <a:latin typeface="Verdana"/>
                <a:cs typeface="Verdana"/>
              </a:rPr>
              <a:t> </a:t>
            </a:r>
            <a:r>
              <a:rPr sz="2000" spc="-365" dirty="0">
                <a:latin typeface="Verdana"/>
                <a:cs typeface="Verdana"/>
              </a:rPr>
              <a:t>15</a:t>
            </a:r>
            <a:r>
              <a:rPr sz="2000" spc="-200" dirty="0">
                <a:latin typeface="Verdana"/>
                <a:cs typeface="Verdana"/>
              </a:rPr>
              <a:t> </a:t>
            </a:r>
            <a:r>
              <a:rPr lang="en-US" sz="2000" spc="-200" dirty="0">
                <a:latin typeface="Verdana"/>
                <a:cs typeface="Verdana"/>
              </a:rPr>
              <a:t> </a:t>
            </a:r>
            <a:r>
              <a:rPr sz="2000" spc="40" dirty="0">
                <a:latin typeface="Verdana"/>
                <a:cs typeface="Verdana"/>
              </a:rPr>
              <a:t>tahun</a:t>
            </a:r>
            <a:r>
              <a:rPr sz="2000" spc="-195" dirty="0">
                <a:latin typeface="Verdana"/>
                <a:cs typeface="Verdana"/>
              </a:rPr>
              <a:t> </a:t>
            </a:r>
            <a:r>
              <a:rPr sz="2000" dirty="0">
                <a:latin typeface="Verdana"/>
                <a:cs typeface="Verdana"/>
              </a:rPr>
              <a:t>yang</a:t>
            </a:r>
            <a:r>
              <a:rPr sz="2000" spc="-200" dirty="0">
                <a:latin typeface="Verdana"/>
                <a:cs typeface="Verdana"/>
              </a:rPr>
              <a:t> </a:t>
            </a:r>
            <a:r>
              <a:rPr sz="2000" spc="40" dirty="0">
                <a:latin typeface="Verdana"/>
                <a:cs typeface="Verdana"/>
              </a:rPr>
              <a:t>mencapai</a:t>
            </a:r>
            <a:r>
              <a:rPr sz="2000" spc="-195" dirty="0">
                <a:latin typeface="Verdana"/>
                <a:cs typeface="Verdana"/>
              </a:rPr>
              <a:t> </a:t>
            </a:r>
            <a:r>
              <a:rPr sz="2000" spc="20" dirty="0">
                <a:latin typeface="Verdana"/>
                <a:cs typeface="Verdana"/>
              </a:rPr>
              <a:t>kompetensi</a:t>
            </a:r>
            <a:r>
              <a:rPr lang="en-US" sz="2000" spc="20" dirty="0">
                <a:latin typeface="Verdana"/>
                <a:cs typeface="Verdana"/>
              </a:rPr>
              <a:t> </a:t>
            </a:r>
            <a:r>
              <a:rPr sz="2000" spc="-40" dirty="0">
                <a:latin typeface="Verdana"/>
                <a:cs typeface="Verdana"/>
              </a:rPr>
              <a:t>literasi</a:t>
            </a:r>
            <a:r>
              <a:rPr sz="2000" spc="-195" dirty="0">
                <a:latin typeface="Verdana"/>
                <a:cs typeface="Verdana"/>
              </a:rPr>
              <a:t> </a:t>
            </a:r>
            <a:r>
              <a:rPr sz="2000" spc="-25" dirty="0">
                <a:latin typeface="Verdana"/>
                <a:cs typeface="Verdana"/>
              </a:rPr>
              <a:t>minimal:</a:t>
            </a:r>
            <a:endParaRPr sz="2000">
              <a:latin typeface="Verdana"/>
              <a:cs typeface="Verdana"/>
            </a:endParaRPr>
          </a:p>
          <a:p>
            <a:pPr marL="469265">
              <a:lnSpc>
                <a:spcPct val="100000"/>
              </a:lnSpc>
            </a:pPr>
            <a:r>
              <a:rPr sz="2000" spc="-210" dirty="0">
                <a:latin typeface="Verdana"/>
                <a:cs typeface="Verdana"/>
              </a:rPr>
              <a:t>30% </a:t>
            </a:r>
            <a:r>
              <a:rPr sz="2000" spc="30" dirty="0">
                <a:latin typeface="Verdana"/>
                <a:cs typeface="Verdana"/>
              </a:rPr>
              <a:t>pada</a:t>
            </a:r>
            <a:r>
              <a:rPr sz="2000" spc="-175" dirty="0">
                <a:latin typeface="Verdana"/>
                <a:cs typeface="Verdana"/>
              </a:rPr>
              <a:t> </a:t>
            </a:r>
            <a:r>
              <a:rPr sz="2000" spc="65" dirty="0">
                <a:latin typeface="Verdana"/>
                <a:cs typeface="Verdana"/>
              </a:rPr>
              <a:t>membaca</a:t>
            </a:r>
            <a:endParaRPr sz="2000">
              <a:latin typeface="Verdana"/>
              <a:cs typeface="Verdana"/>
            </a:endParaRPr>
          </a:p>
          <a:p>
            <a:pPr marL="469265">
              <a:lnSpc>
                <a:spcPct val="100000"/>
              </a:lnSpc>
            </a:pPr>
            <a:r>
              <a:rPr sz="2000" spc="-245" dirty="0">
                <a:latin typeface="Verdana"/>
                <a:cs typeface="Verdana"/>
              </a:rPr>
              <a:t>29% </a:t>
            </a:r>
            <a:r>
              <a:rPr sz="2000" spc="30" dirty="0">
                <a:latin typeface="Verdana"/>
                <a:cs typeface="Verdana"/>
              </a:rPr>
              <a:t>pada</a:t>
            </a:r>
            <a:r>
              <a:rPr sz="2000" spc="-140" dirty="0">
                <a:latin typeface="Verdana"/>
                <a:cs typeface="Verdana"/>
              </a:rPr>
              <a:t> </a:t>
            </a:r>
            <a:r>
              <a:rPr sz="2000" spc="15" dirty="0">
                <a:latin typeface="Verdana"/>
                <a:cs typeface="Verdana"/>
              </a:rPr>
              <a:t>matematika</a:t>
            </a:r>
            <a:endParaRPr sz="2000">
              <a:latin typeface="Verdana"/>
              <a:cs typeface="Verdana"/>
            </a:endParaRPr>
          </a:p>
          <a:p>
            <a:pPr marL="469265">
              <a:lnSpc>
                <a:spcPct val="100000"/>
              </a:lnSpc>
            </a:pPr>
            <a:r>
              <a:rPr sz="2000" spc="-150" dirty="0">
                <a:latin typeface="Verdana"/>
                <a:cs typeface="Verdana"/>
              </a:rPr>
              <a:t>40% </a:t>
            </a:r>
            <a:r>
              <a:rPr sz="2000" spc="30" dirty="0">
                <a:latin typeface="Verdana"/>
                <a:cs typeface="Verdana"/>
              </a:rPr>
              <a:t>pada</a:t>
            </a:r>
            <a:r>
              <a:rPr sz="2000" spc="-235" dirty="0">
                <a:latin typeface="Verdana"/>
                <a:cs typeface="Verdana"/>
              </a:rPr>
              <a:t> </a:t>
            </a:r>
            <a:r>
              <a:rPr sz="2000" spc="-35" dirty="0">
                <a:latin typeface="Verdana"/>
                <a:cs typeface="Verdana"/>
              </a:rPr>
              <a:t>sains</a:t>
            </a:r>
            <a:endParaRPr sz="2000">
              <a:latin typeface="Verdana"/>
              <a:cs typeface="Verdana"/>
            </a:endParaRPr>
          </a:p>
          <a:p>
            <a:pPr>
              <a:lnSpc>
                <a:spcPct val="100000"/>
              </a:lnSpc>
              <a:spcBef>
                <a:spcPts val="30"/>
              </a:spcBef>
            </a:pPr>
            <a:endParaRPr sz="1950">
              <a:latin typeface="Verdana"/>
              <a:cs typeface="Verdana"/>
            </a:endParaRPr>
          </a:p>
          <a:p>
            <a:pPr marL="12700" marR="916305">
              <a:lnSpc>
                <a:spcPct val="100000"/>
              </a:lnSpc>
            </a:pPr>
            <a:r>
              <a:rPr sz="2000" spc="-85" dirty="0">
                <a:latin typeface="Verdana"/>
                <a:cs typeface="Verdana"/>
              </a:rPr>
              <a:t>Artinya: </a:t>
            </a:r>
            <a:r>
              <a:rPr sz="2000" spc="-10" dirty="0">
                <a:latin typeface="Verdana"/>
                <a:cs typeface="Verdana"/>
              </a:rPr>
              <a:t>Kebanyakan </a:t>
            </a:r>
            <a:r>
              <a:rPr sz="2000" spc="45" dirty="0">
                <a:latin typeface="Verdana"/>
                <a:cs typeface="Verdana"/>
              </a:rPr>
              <a:t>murid </a:t>
            </a:r>
            <a:r>
              <a:rPr sz="2000" spc="-20" dirty="0">
                <a:latin typeface="Verdana"/>
                <a:cs typeface="Verdana"/>
              </a:rPr>
              <a:t>hanya </a:t>
            </a:r>
            <a:r>
              <a:rPr sz="2000" spc="-15" dirty="0">
                <a:latin typeface="Verdana"/>
                <a:cs typeface="Verdana"/>
              </a:rPr>
              <a:t>bisa</a:t>
            </a:r>
            <a:r>
              <a:rPr lang="en-US" sz="2000" spc="-15" dirty="0">
                <a:latin typeface="Verdana"/>
                <a:cs typeface="Verdana"/>
              </a:rPr>
              <a:t> </a:t>
            </a:r>
            <a:r>
              <a:rPr sz="2000" spc="65" dirty="0">
                <a:latin typeface="Verdana"/>
                <a:cs typeface="Verdana"/>
              </a:rPr>
              <a:t>membaca</a:t>
            </a:r>
            <a:r>
              <a:rPr sz="2000" spc="-200" dirty="0">
                <a:latin typeface="Verdana"/>
                <a:cs typeface="Verdana"/>
              </a:rPr>
              <a:t> </a:t>
            </a:r>
            <a:r>
              <a:rPr sz="2000" spc="20" dirty="0">
                <a:latin typeface="Verdana"/>
                <a:cs typeface="Verdana"/>
              </a:rPr>
              <a:t>bacaan</a:t>
            </a:r>
            <a:r>
              <a:rPr sz="2000" spc="-200" dirty="0">
                <a:latin typeface="Verdana"/>
                <a:cs typeface="Verdana"/>
              </a:rPr>
              <a:t> </a:t>
            </a:r>
            <a:r>
              <a:rPr sz="2000" spc="-30" dirty="0">
                <a:latin typeface="Verdana"/>
                <a:cs typeface="Verdana"/>
              </a:rPr>
              <a:t>sederhana,</a:t>
            </a:r>
            <a:r>
              <a:rPr sz="2000" spc="-200" dirty="0">
                <a:latin typeface="Verdana"/>
                <a:cs typeface="Verdana"/>
              </a:rPr>
              <a:t> </a:t>
            </a:r>
            <a:r>
              <a:rPr sz="2000" spc="20" dirty="0">
                <a:latin typeface="Verdana"/>
                <a:cs typeface="Verdana"/>
              </a:rPr>
              <a:t>tanpa</a:t>
            </a:r>
            <a:r>
              <a:rPr sz="2000" spc="-195" dirty="0">
                <a:latin typeface="Verdana"/>
                <a:cs typeface="Verdana"/>
              </a:rPr>
              <a:t> </a:t>
            </a:r>
            <a:r>
              <a:rPr sz="2000" spc="-15" dirty="0">
                <a:latin typeface="Verdana"/>
                <a:cs typeface="Verdana"/>
              </a:rPr>
              <a:t>bisa  </a:t>
            </a:r>
            <a:r>
              <a:rPr sz="2000" spc="65" dirty="0">
                <a:latin typeface="Verdana"/>
                <a:cs typeface="Verdana"/>
              </a:rPr>
              <a:t>memahami</a:t>
            </a:r>
            <a:r>
              <a:rPr sz="2000" spc="-195" dirty="0">
                <a:latin typeface="Verdana"/>
                <a:cs typeface="Verdana"/>
              </a:rPr>
              <a:t> </a:t>
            </a:r>
            <a:r>
              <a:rPr sz="2000" spc="-30" dirty="0">
                <a:latin typeface="Verdana"/>
                <a:cs typeface="Verdana"/>
              </a:rPr>
              <a:t>makna.</a:t>
            </a:r>
            <a:endParaRPr sz="2000">
              <a:latin typeface="Verdana"/>
              <a:cs typeface="Verdana"/>
            </a:endParaRPr>
          </a:p>
        </p:txBody>
      </p:sp>
    </p:spTree>
    <p:extLst>
      <p:ext uri="{BB962C8B-B14F-4D97-AF65-F5344CB8AC3E}">
        <p14:creationId xmlns:p14="http://schemas.microsoft.com/office/powerpoint/2010/main" val="2123779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Teks 1">
            <a:extLst>
              <a:ext uri="{FF2B5EF4-FFF2-40B4-BE49-F238E27FC236}">
                <a16:creationId xmlns:a16="http://schemas.microsoft.com/office/drawing/2014/main" id="{5E9F673C-AD55-5E40-A470-672470588204}"/>
              </a:ext>
            </a:extLst>
          </p:cNvPr>
          <p:cNvSpPr>
            <a:spLocks noGrp="1"/>
          </p:cNvSpPr>
          <p:nvPr>
            <p:ph type="body" sz="quarter" idx="10"/>
          </p:nvPr>
        </p:nvSpPr>
        <p:spPr>
          <a:xfrm>
            <a:off x="309401" y="2598003"/>
            <a:ext cx="11573197" cy="1661993"/>
          </a:xfrm>
        </p:spPr>
        <p:txBody>
          <a:bodyPr/>
          <a:lstStyle/>
          <a:p>
            <a:r>
              <a:rPr lang="id-ID"/>
              <a:t>Bagaimana Strategi Implementasi Merdeka Belajar?</a:t>
            </a:r>
          </a:p>
        </p:txBody>
      </p:sp>
    </p:spTree>
    <p:extLst>
      <p:ext uri="{BB962C8B-B14F-4D97-AF65-F5344CB8AC3E}">
        <p14:creationId xmlns:p14="http://schemas.microsoft.com/office/powerpoint/2010/main" val="2516528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2004</TotalTime>
  <Words>1100</Words>
  <Application>Microsoft Office PowerPoint</Application>
  <PresentationFormat>Layar Lebar</PresentationFormat>
  <Paragraphs>192</Paragraphs>
  <Slides>16</Slides>
  <Notes>1</Notes>
  <HiddenSlides>0</HiddenSlides>
  <MMClips>0</MMClips>
  <ScaleCrop>false</ScaleCrop>
  <HeadingPairs>
    <vt:vector size="4" baseType="variant">
      <vt:variant>
        <vt:lpstr>Tema</vt:lpstr>
      </vt:variant>
      <vt:variant>
        <vt:i4>3</vt:i4>
      </vt:variant>
      <vt:variant>
        <vt:lpstr>Judul Slide</vt:lpstr>
      </vt:variant>
      <vt:variant>
        <vt:i4>16</vt:i4>
      </vt:variant>
    </vt:vector>
  </HeadingPairs>
  <TitlesOfParts>
    <vt:vector size="19" baseType="lpstr">
      <vt:lpstr>Office Theme</vt:lpstr>
      <vt:lpstr>1_Office Theme</vt:lpstr>
      <vt:lpstr>2_Office Theme</vt:lpstr>
      <vt:lpstr>Presentasi PowerPoint</vt:lpstr>
      <vt:lpstr>Presentasi PowerPoint</vt:lpstr>
      <vt:lpstr>Presentasi PowerPoint</vt:lpstr>
      <vt:lpstr>Presentasi PowerPoint</vt:lpstr>
      <vt:lpstr>Presentasi PowerPoint</vt:lpstr>
      <vt:lpstr>Mengapa  Merdeka  Belajar?</vt:lpstr>
      <vt:lpstr>Presentasi PowerPoint</vt:lpstr>
      <vt:lpstr>Poin Penting Skor PISA 2018</vt:lpstr>
      <vt:lpstr>Presentasi PowerPoint</vt:lpstr>
      <vt:lpstr>Presentasi PowerPoint</vt:lpstr>
      <vt:lpstr>Presentasi PowerPoint</vt:lpstr>
      <vt:lpstr>Presentasi PowerPoint</vt:lpstr>
      <vt:lpstr>Presentasi PowerPoint</vt:lpstr>
      <vt:lpstr>TEROBOSAN MERDEKA BELAJAR</vt:lpstr>
      <vt:lpstr>Pendidikan Anak Usia Dini</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arifin</dc:creator>
  <cp:lastModifiedBy>Pengguna Tidak dikenal</cp:lastModifiedBy>
  <cp:revision>53</cp:revision>
  <cp:lastPrinted>2020-02-21T07:14:51Z</cp:lastPrinted>
  <dcterms:created xsi:type="dcterms:W3CDTF">2019-12-02T07:34:18Z</dcterms:created>
  <dcterms:modified xsi:type="dcterms:W3CDTF">2020-03-09T14:58:12Z</dcterms:modified>
</cp:coreProperties>
</file>