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8"/>
  </p:notesMasterIdLst>
  <p:sldIdLst>
    <p:sldId id="262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0E4D-189B-2B49-A5B6-BC779E2A90C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57C31-549F-A94E-AAE9-487BA934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1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DD3AB75-C3C5-C140-A284-831F3D244DC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666DDAF-4E94-A347-AD37-3BD88DE6AD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smtClean="0"/>
              <a:t>Dr</a:t>
            </a:r>
            <a:r>
              <a:rPr lang="en-US" dirty="0" smtClean="0"/>
              <a:t>. </a:t>
            </a:r>
            <a:r>
              <a:rPr lang="en-US" dirty="0" err="1" smtClean="0"/>
              <a:t>Nadiroh</a:t>
            </a:r>
            <a:r>
              <a:rPr lang="en-US" dirty="0" smtClean="0"/>
              <a:t>, M. Pd.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DIREKTUR PASCASARJANA UNJ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VISI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Berdaulat</a:t>
            </a:r>
            <a:r>
              <a:rPr lang="en-US" sz="2800" dirty="0" smtClean="0"/>
              <a:t> </a:t>
            </a:r>
            <a:r>
              <a:rPr lang="en-US" sz="2800" dirty="0" err="1" smtClean="0"/>
              <a:t>Maju</a:t>
            </a:r>
            <a:r>
              <a:rPr lang="en-US" sz="2800" dirty="0" smtClean="0"/>
              <a:t> </a:t>
            </a:r>
            <a:r>
              <a:rPr lang="en-US" sz="2800" dirty="0" err="1" smtClean="0"/>
              <a:t>Adil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Beradab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0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mewujudkan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tumpah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smtClean="0"/>
              <a:t>Indonesia.</a:t>
            </a:r>
            <a:endParaRPr lang="en-US" dirty="0"/>
          </a:p>
          <a:p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Mencerdaskan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,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/>
              <a:t>“</a:t>
            </a:r>
            <a:r>
              <a:rPr lang="en-US" sz="3200" b="1" i="1" dirty="0" err="1"/>
              <a:t>Impian</a:t>
            </a:r>
            <a:r>
              <a:rPr lang="en-US" sz="3200" b="1" i="1" dirty="0"/>
              <a:t> Indonesia 2015-2085 “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( Ir. </a:t>
            </a:r>
            <a:r>
              <a:rPr lang="en-US" sz="3200" dirty="0" err="1" smtClean="0"/>
              <a:t>Joko</a:t>
            </a:r>
            <a:r>
              <a:rPr lang="en-US" sz="3200" dirty="0" smtClean="0"/>
              <a:t> </a:t>
            </a:r>
            <a:r>
              <a:rPr lang="en-US" sz="3200" dirty="0" err="1" smtClean="0"/>
              <a:t>Widodo</a:t>
            </a:r>
            <a:r>
              <a:rPr lang="en-US" sz="3200" dirty="0" smtClean="0"/>
              <a:t> 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Indonesia yang </a:t>
            </a:r>
            <a:r>
              <a:rPr lang="en-US" dirty="0" err="1"/>
              <a:t>kecerdasannya</a:t>
            </a:r>
            <a:r>
              <a:rPr lang="en-US" dirty="0"/>
              <a:t> </a:t>
            </a:r>
            <a:r>
              <a:rPr lang="en-US" dirty="0" err="1"/>
              <a:t>mengungguli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lain di </a:t>
            </a:r>
            <a:r>
              <a:rPr lang="en-US" dirty="0" err="1"/>
              <a:t>dunia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Masyarakat</a:t>
            </a:r>
            <a:r>
              <a:rPr lang="en-US" dirty="0"/>
              <a:t> Indonesia yang </a:t>
            </a:r>
            <a:r>
              <a:rPr lang="en-US" dirty="0" err="1"/>
              <a:t>menunjunjung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pluralisme</a:t>
            </a:r>
            <a:r>
              <a:rPr lang="en-US" dirty="0"/>
              <a:t>, </a:t>
            </a:r>
            <a:r>
              <a:rPr lang="en-US" dirty="0" err="1"/>
              <a:t>berbudaya</a:t>
            </a:r>
            <a:r>
              <a:rPr lang="en-US" dirty="0"/>
              <a:t>, </a:t>
            </a:r>
            <a:r>
              <a:rPr lang="en-US" dirty="0" err="1"/>
              <a:t>religius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Indonesia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Terbangunnya</a:t>
            </a:r>
            <a:r>
              <a:rPr lang="en-US" dirty="0"/>
              <a:t> </a:t>
            </a:r>
            <a:r>
              <a:rPr lang="en-US" dirty="0" err="1"/>
              <a:t>Insprastruktur</a:t>
            </a:r>
            <a:r>
              <a:rPr lang="en-US" dirty="0"/>
              <a:t> yang </a:t>
            </a:r>
            <a:r>
              <a:rPr lang="en-US" dirty="0" err="1"/>
              <a:t>merata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Indonesiua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Indonesia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 paling </a:t>
            </a:r>
            <a:r>
              <a:rPr lang="en-US" dirty="0" err="1"/>
              <a:t>berpengaruh</a:t>
            </a:r>
            <a:r>
              <a:rPr lang="en-US" dirty="0"/>
              <a:t> di Asia </a:t>
            </a:r>
            <a:r>
              <a:rPr lang="en-US" dirty="0" err="1" smtClean="0"/>
              <a:t>Pasifik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Indonesia </a:t>
            </a:r>
            <a:r>
              <a:rPr lang="en-US" dirty="0" err="1"/>
              <a:t>menjadi</a:t>
            </a:r>
            <a:r>
              <a:rPr lang="en-US" dirty="0"/>
              <a:t> barometer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TANTANGAN </a:t>
            </a:r>
            <a:r>
              <a:rPr lang="id-ID" b="1" dirty="0"/>
              <a:t>GLOBAL REVOLUSI INDUSTRI </a:t>
            </a:r>
            <a:r>
              <a:rPr lang="id-ID" b="1" dirty="0" smtClean="0"/>
              <a:t>4.0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(World Economics Forum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id-ID" i="1" dirty="0"/>
              <a:t>Complex Problem solving;</a:t>
            </a:r>
            <a:endParaRPr lang="en-US" dirty="0"/>
          </a:p>
          <a:p>
            <a:pPr lvl="0"/>
            <a:r>
              <a:rPr lang="id-ID" i="1" dirty="0"/>
              <a:t>Critical thingking;</a:t>
            </a:r>
            <a:endParaRPr lang="en-US" dirty="0"/>
          </a:p>
          <a:p>
            <a:pPr lvl="0"/>
            <a:r>
              <a:rPr lang="id-ID" i="1" dirty="0"/>
              <a:t>Creativity ;</a:t>
            </a:r>
            <a:endParaRPr lang="en-US" dirty="0"/>
          </a:p>
          <a:p>
            <a:pPr lvl="0"/>
            <a:r>
              <a:rPr lang="id-ID" i="1" dirty="0"/>
              <a:t>People management;</a:t>
            </a:r>
            <a:endParaRPr lang="en-US" dirty="0"/>
          </a:p>
          <a:p>
            <a:pPr lvl="0"/>
            <a:r>
              <a:rPr lang="id-ID" i="1" dirty="0"/>
              <a:t>Coordinating with others;</a:t>
            </a:r>
            <a:endParaRPr lang="en-US" dirty="0"/>
          </a:p>
          <a:p>
            <a:pPr lvl="0"/>
            <a:r>
              <a:rPr lang="id-ID" i="1" dirty="0"/>
              <a:t>Emotional inteligence;</a:t>
            </a:r>
            <a:endParaRPr lang="en-US" dirty="0"/>
          </a:p>
          <a:p>
            <a:pPr lvl="0"/>
            <a:r>
              <a:rPr lang="id-ID" i="1" dirty="0"/>
              <a:t>Judgement and decision-making;</a:t>
            </a:r>
            <a:endParaRPr lang="en-US" dirty="0"/>
          </a:p>
          <a:p>
            <a:pPr lvl="0"/>
            <a:r>
              <a:rPr lang="id-ID" i="1" dirty="0"/>
              <a:t>Sercivice orientation;</a:t>
            </a:r>
            <a:endParaRPr lang="en-US" dirty="0"/>
          </a:p>
          <a:p>
            <a:pPr lvl="0"/>
            <a:r>
              <a:rPr lang="id-ID" i="1" dirty="0"/>
              <a:t>Negotiation;</a:t>
            </a:r>
            <a:endParaRPr lang="en-US" dirty="0"/>
          </a:p>
          <a:p>
            <a:pPr lvl="0"/>
            <a:r>
              <a:rPr lang="id-ID" i="1" dirty="0"/>
              <a:t>Cognitive flexibility,</a:t>
            </a:r>
            <a:r>
              <a:rPr lang="id-ID" dirty="0"/>
              <a:t> (future of jobs report, world economic Forum, 2016)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id-ID" b="1" dirty="0" smtClean="0"/>
              <a:t> </a:t>
            </a:r>
            <a:r>
              <a:rPr lang="id-ID" b="1" dirty="0"/>
              <a:t>PASCASARJANA </a:t>
            </a:r>
            <a:r>
              <a:rPr lang="id-ID" b="1" dirty="0" smtClean="0"/>
              <a:t>UNJ: Center of Exellence on Educating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Visi </a:t>
            </a:r>
            <a:r>
              <a:rPr lang="id-ID" dirty="0"/>
              <a:t>Program Pascasarjana Universitas Negeri </a:t>
            </a:r>
            <a:r>
              <a:rPr lang="id-ID" dirty="0" smtClean="0"/>
              <a:t>Jakarta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r>
              <a:rPr lang="id-ID" i="1" dirty="0"/>
              <a:t>“menjadi pusat pembelajaran berbasis penelitian tingkat pascasarjana yang bereputasi di tingkat Asia “</a:t>
            </a:r>
            <a:r>
              <a:rPr lang="id-ID" dirty="0"/>
              <a:t> </a:t>
            </a:r>
            <a:endParaRPr lang="id-ID" dirty="0" smtClean="0"/>
          </a:p>
          <a:p>
            <a:r>
              <a:rPr lang="id-ID" dirty="0"/>
              <a:t>M</a:t>
            </a:r>
            <a:r>
              <a:rPr lang="id-ID" dirty="0" smtClean="0"/>
              <a:t>ewujudkan </a:t>
            </a:r>
            <a:r>
              <a:rPr lang="id-ID" dirty="0"/>
              <a:t>Sumber Daya Manusia  Unggul yang mempunyai, </a:t>
            </a:r>
            <a:r>
              <a:rPr lang="id-ID" b="1" i="1" dirty="0"/>
              <a:t>Integritas,  soft skill dan hard skill</a:t>
            </a:r>
            <a:r>
              <a:rPr lang="id-ID" dirty="0"/>
              <a:t> dalam menjawab berbagai tantangan global.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HAM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erdamaian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unia</a:t>
            </a:r>
            <a:r>
              <a:rPr lang="en-US" dirty="0" smtClean="0"/>
              <a:t>, </a:t>
            </a:r>
            <a:r>
              <a:rPr lang="en-US" dirty="0" err="1" smtClean="0"/>
              <a:t>Pascasarjana</a:t>
            </a:r>
            <a:r>
              <a:rPr lang="en-US" dirty="0" smtClean="0"/>
              <a:t> UNJ– Indonesia---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r>
              <a:rPr lang="en-US" dirty="0" smtClean="0"/>
              <a:t> HAM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Post Graduate Certificate in Education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Kependidika</a:t>
            </a:r>
            <a:r>
              <a:rPr lang="en-US" dirty="0" err="1"/>
              <a:t>n</a:t>
            </a:r>
            <a:endParaRPr lang="en-US" dirty="0" smtClean="0"/>
          </a:p>
          <a:p>
            <a:r>
              <a:rPr lang="en-US" dirty="0" err="1" smtClean="0"/>
              <a:t>Mengawal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101</TotalTime>
  <Words>284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Candara</vt:lpstr>
      <vt:lpstr>Tahoma</vt:lpstr>
      <vt:lpstr>Tunga</vt:lpstr>
      <vt:lpstr>Soho</vt:lpstr>
      <vt:lpstr>DIREKTUR PASCASARJANA UNJ</vt:lpstr>
      <vt:lpstr>VISI INDONESIA</vt:lpstr>
      <vt:lpstr>Dalam mewujudkan: </vt:lpstr>
      <vt:lpstr>“Impian Indonesia 2015-2085 “ ( Ir. Joko Widodo )</vt:lpstr>
      <vt:lpstr>TANTANGAN GLOBAL REVOLUSI INDUSTRI 4.0 (World Economics Forum 2016)</vt:lpstr>
      <vt:lpstr> PASCASARJANA UNJ: Center of Exellence on Educating for The Future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 INDONESIA</dc:title>
  <dc:creator>Faisal Madani</dc:creator>
  <cp:lastModifiedBy>Supriyadi</cp:lastModifiedBy>
  <cp:revision>9</cp:revision>
  <dcterms:created xsi:type="dcterms:W3CDTF">2020-03-07T15:10:46Z</dcterms:created>
  <dcterms:modified xsi:type="dcterms:W3CDTF">2020-03-09T22:00:17Z</dcterms:modified>
</cp:coreProperties>
</file>