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73" r:id="rId3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E5A8D7-EFD8-4296-B1B5-89151A8767D5}" type="doc">
      <dgm:prSet loTypeId="urn:microsoft.com/office/officeart/2008/layout/PictureStrip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BC221179-9CF2-475F-A785-66AE1F79366D}">
      <dgm:prSet phldrT="[Text]"/>
      <dgm:spPr/>
      <dgm:t>
        <a:bodyPr/>
        <a:lstStyle/>
        <a:p>
          <a:r>
            <a:rPr lang="id-ID" b="1" i="1" dirty="0" smtClean="0">
              <a:latin typeface="Palatino Linotype" panose="02040502050505030304" pitchFamily="18" charset="0"/>
            </a:rPr>
            <a:t>Theoritical and social sensitivity </a:t>
          </a:r>
          <a:endParaRPr lang="id-ID" dirty="0"/>
        </a:p>
      </dgm:t>
    </dgm:pt>
    <dgm:pt modelId="{BBCEFC6E-0721-453B-88B7-022FAB4CF04A}" type="parTrans" cxnId="{8FD83696-B595-42F7-A9BE-C0414DB29DE3}">
      <dgm:prSet/>
      <dgm:spPr/>
      <dgm:t>
        <a:bodyPr/>
        <a:lstStyle/>
        <a:p>
          <a:endParaRPr lang="id-ID"/>
        </a:p>
      </dgm:t>
    </dgm:pt>
    <dgm:pt modelId="{D44C62E2-EE49-43AD-BB5B-2E72C68A77B3}" type="sibTrans" cxnId="{8FD83696-B595-42F7-A9BE-C0414DB29DE3}">
      <dgm:prSet/>
      <dgm:spPr/>
      <dgm:t>
        <a:bodyPr/>
        <a:lstStyle/>
        <a:p>
          <a:endParaRPr lang="id-ID"/>
        </a:p>
      </dgm:t>
    </dgm:pt>
    <dgm:pt modelId="{2DD2F04A-43EC-46C3-92B1-5E716795BAC4}">
      <dgm:prSet/>
      <dgm:spPr/>
      <dgm:t>
        <a:bodyPr/>
        <a:lstStyle/>
        <a:p>
          <a:r>
            <a:rPr lang="id-ID" b="1" dirty="0" smtClean="0">
              <a:latin typeface="Palatino Linotype" panose="02040502050505030304" pitchFamily="18" charset="0"/>
            </a:rPr>
            <a:t>Kemampuan analisis </a:t>
          </a:r>
        </a:p>
      </dgm:t>
    </dgm:pt>
    <dgm:pt modelId="{6FD9C49D-F6A8-4D3D-BBDE-E7F0A6CD7B68}" type="parTrans" cxnId="{A9E18810-B187-4313-82A0-042225DF9090}">
      <dgm:prSet/>
      <dgm:spPr/>
      <dgm:t>
        <a:bodyPr/>
        <a:lstStyle/>
        <a:p>
          <a:endParaRPr lang="id-ID"/>
        </a:p>
      </dgm:t>
    </dgm:pt>
    <dgm:pt modelId="{6A09D84F-9913-4973-BAAA-B4F3BE3AAEAF}" type="sibTrans" cxnId="{A9E18810-B187-4313-82A0-042225DF9090}">
      <dgm:prSet/>
      <dgm:spPr/>
      <dgm:t>
        <a:bodyPr/>
        <a:lstStyle/>
        <a:p>
          <a:endParaRPr lang="id-ID"/>
        </a:p>
      </dgm:t>
    </dgm:pt>
    <dgm:pt modelId="{6880AEA4-5623-43E5-A541-826C981DDFB4}">
      <dgm:prSet/>
      <dgm:spPr/>
      <dgm:t>
        <a:bodyPr/>
        <a:lstStyle/>
        <a:p>
          <a:r>
            <a:rPr lang="id-ID" b="1" dirty="0" smtClean="0">
              <a:latin typeface="Palatino Linotype" panose="02040502050505030304" pitchFamily="18" charset="0"/>
            </a:rPr>
            <a:t>Menggambarkan atau mendeskripsikan hasil lapangan </a:t>
          </a:r>
        </a:p>
      </dgm:t>
    </dgm:pt>
    <dgm:pt modelId="{1C873B72-74E9-44F8-9229-6BDD1C029580}" type="parTrans" cxnId="{3E914314-66DA-4E93-9138-EEBA34F6EF5A}">
      <dgm:prSet/>
      <dgm:spPr/>
      <dgm:t>
        <a:bodyPr/>
        <a:lstStyle/>
        <a:p>
          <a:endParaRPr lang="id-ID"/>
        </a:p>
      </dgm:t>
    </dgm:pt>
    <dgm:pt modelId="{5E19E52C-AB35-4ED9-8677-5C4A3B9C9AFB}" type="sibTrans" cxnId="{3E914314-66DA-4E93-9138-EEBA34F6EF5A}">
      <dgm:prSet/>
      <dgm:spPr/>
      <dgm:t>
        <a:bodyPr/>
        <a:lstStyle/>
        <a:p>
          <a:endParaRPr lang="id-ID"/>
        </a:p>
      </dgm:t>
    </dgm:pt>
    <dgm:pt modelId="{7DEA149B-AA39-4A9D-9F93-73EEA9DD16AF}">
      <dgm:prSet/>
      <dgm:spPr/>
      <dgm:t>
        <a:bodyPr/>
        <a:lstStyle/>
        <a:p>
          <a:r>
            <a:rPr lang="id-ID" b="1" dirty="0" smtClean="0">
              <a:latin typeface="Palatino Linotype" panose="02040502050505030304" pitchFamily="18" charset="0"/>
            </a:rPr>
            <a:t>Menginterpretasikan apa yang dilihat </a:t>
          </a:r>
        </a:p>
      </dgm:t>
    </dgm:pt>
    <dgm:pt modelId="{88191510-5D05-4DD4-8788-7752BE0DFB47}" type="parTrans" cxnId="{4D3C25A0-109B-421A-B9F7-E6B7944C382C}">
      <dgm:prSet/>
      <dgm:spPr/>
      <dgm:t>
        <a:bodyPr/>
        <a:lstStyle/>
        <a:p>
          <a:endParaRPr lang="id-ID"/>
        </a:p>
      </dgm:t>
    </dgm:pt>
    <dgm:pt modelId="{AEFE941C-5CE1-4B53-8C9E-42167AAE6C06}" type="sibTrans" cxnId="{4D3C25A0-109B-421A-B9F7-E6B7944C382C}">
      <dgm:prSet/>
      <dgm:spPr/>
      <dgm:t>
        <a:bodyPr/>
        <a:lstStyle/>
        <a:p>
          <a:endParaRPr lang="id-ID"/>
        </a:p>
      </dgm:t>
    </dgm:pt>
    <dgm:pt modelId="{3AE02A7A-9E63-457C-9BA1-DC06628CC580}">
      <dgm:prSet/>
      <dgm:spPr/>
      <dgm:t>
        <a:bodyPr/>
        <a:lstStyle/>
        <a:p>
          <a:r>
            <a:rPr lang="id-ID" b="1" dirty="0" smtClean="0">
              <a:latin typeface="Palatino Linotype" panose="02040502050505030304" pitchFamily="18" charset="0"/>
            </a:rPr>
            <a:t>Kemampuan observasi </a:t>
          </a:r>
        </a:p>
      </dgm:t>
    </dgm:pt>
    <dgm:pt modelId="{0F9B373F-8DD2-42BF-9C4B-881912F6EB93}" type="parTrans" cxnId="{1BA5347C-B5CE-4B59-975A-926EB3ACC879}">
      <dgm:prSet/>
      <dgm:spPr/>
      <dgm:t>
        <a:bodyPr/>
        <a:lstStyle/>
        <a:p>
          <a:endParaRPr lang="id-ID"/>
        </a:p>
      </dgm:t>
    </dgm:pt>
    <dgm:pt modelId="{1E258574-797F-418D-AAF5-9E438FCF874F}" type="sibTrans" cxnId="{1BA5347C-B5CE-4B59-975A-926EB3ACC879}">
      <dgm:prSet/>
      <dgm:spPr/>
      <dgm:t>
        <a:bodyPr/>
        <a:lstStyle/>
        <a:p>
          <a:endParaRPr lang="id-ID"/>
        </a:p>
      </dgm:t>
    </dgm:pt>
    <dgm:pt modelId="{4B972E9F-53B8-4BF1-976D-E85670007E48}">
      <dgm:prSet/>
      <dgm:spPr/>
      <dgm:t>
        <a:bodyPr/>
        <a:lstStyle/>
        <a:p>
          <a:r>
            <a:rPr lang="id-ID" b="1" dirty="0" smtClean="0">
              <a:latin typeface="Palatino Linotype" panose="02040502050505030304" pitchFamily="18" charset="0"/>
            </a:rPr>
            <a:t>Keterampilan dalam interaksi di lapangan </a:t>
          </a:r>
          <a:endParaRPr lang="id-ID" b="1" dirty="0">
            <a:latin typeface="Palatino Linotype" panose="02040502050505030304" pitchFamily="18" charset="0"/>
          </a:endParaRPr>
        </a:p>
      </dgm:t>
    </dgm:pt>
    <dgm:pt modelId="{3084E8D4-07AE-47DB-9DCC-213D0CFE447E}" type="parTrans" cxnId="{17D9B63B-CC08-4F03-A2C6-47D7A9C5A7DD}">
      <dgm:prSet/>
      <dgm:spPr/>
      <dgm:t>
        <a:bodyPr/>
        <a:lstStyle/>
        <a:p>
          <a:endParaRPr lang="id-ID"/>
        </a:p>
      </dgm:t>
    </dgm:pt>
    <dgm:pt modelId="{3EF0D35F-05CA-4C52-986B-31ED51635735}" type="sibTrans" cxnId="{17D9B63B-CC08-4F03-A2C6-47D7A9C5A7DD}">
      <dgm:prSet/>
      <dgm:spPr/>
      <dgm:t>
        <a:bodyPr/>
        <a:lstStyle/>
        <a:p>
          <a:endParaRPr lang="id-ID"/>
        </a:p>
      </dgm:t>
    </dgm:pt>
    <dgm:pt modelId="{E92AD4CE-DAA5-4C04-A547-6E3351FFAC91}" type="pres">
      <dgm:prSet presAssocID="{93E5A8D7-EFD8-4296-B1B5-89151A8767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B122452-E71F-4553-ACD1-69E6F342640F}" type="pres">
      <dgm:prSet presAssocID="{BC221179-9CF2-475F-A785-66AE1F79366D}" presName="composite" presStyleCnt="0"/>
      <dgm:spPr/>
    </dgm:pt>
    <dgm:pt modelId="{442C9EC0-E669-446D-A890-F844428D8848}" type="pres">
      <dgm:prSet presAssocID="{BC221179-9CF2-475F-A785-66AE1F79366D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6FD7276-49B6-4B09-880F-D45533011DF0}" type="pres">
      <dgm:prSet presAssocID="{BC221179-9CF2-475F-A785-66AE1F79366D}" presName="rect2" presStyleLbl="fgImgPlace1" presStyleIdx="0" presStyleCnt="6"/>
      <dgm:spPr/>
    </dgm:pt>
    <dgm:pt modelId="{974860EB-699B-4769-86EA-96DF78DA9731}" type="pres">
      <dgm:prSet presAssocID="{D44C62E2-EE49-43AD-BB5B-2E72C68A77B3}" presName="sibTrans" presStyleCnt="0"/>
      <dgm:spPr/>
    </dgm:pt>
    <dgm:pt modelId="{06895820-FD04-4595-9EB2-AE81956756E8}" type="pres">
      <dgm:prSet presAssocID="{2DD2F04A-43EC-46C3-92B1-5E716795BAC4}" presName="composite" presStyleCnt="0"/>
      <dgm:spPr/>
    </dgm:pt>
    <dgm:pt modelId="{143DE9FC-E66C-4056-A641-CEA24930622B}" type="pres">
      <dgm:prSet presAssocID="{2DD2F04A-43EC-46C3-92B1-5E716795BAC4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8955029-B7AB-4365-96CE-130C842C3C7A}" type="pres">
      <dgm:prSet presAssocID="{2DD2F04A-43EC-46C3-92B1-5E716795BAC4}" presName="rect2" presStyleLbl="fgImgPlace1" presStyleIdx="1" presStyleCnt="6"/>
      <dgm:spPr/>
    </dgm:pt>
    <dgm:pt modelId="{6CBB64D7-978B-4414-BADC-95792D60F291}" type="pres">
      <dgm:prSet presAssocID="{6A09D84F-9913-4973-BAAA-B4F3BE3AAEAF}" presName="sibTrans" presStyleCnt="0"/>
      <dgm:spPr/>
    </dgm:pt>
    <dgm:pt modelId="{F0EFB43E-7695-4081-B09D-C976F0E78B4C}" type="pres">
      <dgm:prSet presAssocID="{6880AEA4-5623-43E5-A541-826C981DDFB4}" presName="composite" presStyleCnt="0"/>
      <dgm:spPr/>
    </dgm:pt>
    <dgm:pt modelId="{403C07CC-CC61-4261-B598-70F3C8FCCA74}" type="pres">
      <dgm:prSet presAssocID="{6880AEA4-5623-43E5-A541-826C981DDFB4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541FB03-3F6D-46C9-B5A7-AB37B34B8BFE}" type="pres">
      <dgm:prSet presAssocID="{6880AEA4-5623-43E5-A541-826C981DDFB4}" presName="rect2" presStyleLbl="fgImgPlace1" presStyleIdx="2" presStyleCnt="6"/>
      <dgm:spPr/>
    </dgm:pt>
    <dgm:pt modelId="{4EB1D3AD-B98C-4C09-BE8B-8401DBE435DC}" type="pres">
      <dgm:prSet presAssocID="{5E19E52C-AB35-4ED9-8677-5C4A3B9C9AFB}" presName="sibTrans" presStyleCnt="0"/>
      <dgm:spPr/>
    </dgm:pt>
    <dgm:pt modelId="{49CBF328-14F8-49E1-9AFB-A8732A263654}" type="pres">
      <dgm:prSet presAssocID="{7DEA149B-AA39-4A9D-9F93-73EEA9DD16AF}" presName="composite" presStyleCnt="0"/>
      <dgm:spPr/>
    </dgm:pt>
    <dgm:pt modelId="{18A9DF26-1DF9-4C53-8A61-C94828992B53}" type="pres">
      <dgm:prSet presAssocID="{7DEA149B-AA39-4A9D-9F93-73EEA9DD16AF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4D1230E-A4C4-4C64-9B9F-0C7C5E16BD47}" type="pres">
      <dgm:prSet presAssocID="{7DEA149B-AA39-4A9D-9F93-73EEA9DD16AF}" presName="rect2" presStyleLbl="fgImgPlace1" presStyleIdx="3" presStyleCnt="6"/>
      <dgm:spPr/>
    </dgm:pt>
    <dgm:pt modelId="{A2032AAA-AAFC-4563-951C-515D8283CCCB}" type="pres">
      <dgm:prSet presAssocID="{AEFE941C-5CE1-4B53-8C9E-42167AAE6C06}" presName="sibTrans" presStyleCnt="0"/>
      <dgm:spPr/>
    </dgm:pt>
    <dgm:pt modelId="{E98D4750-C528-40C0-B169-84E2A397F637}" type="pres">
      <dgm:prSet presAssocID="{3AE02A7A-9E63-457C-9BA1-DC06628CC580}" presName="composite" presStyleCnt="0"/>
      <dgm:spPr/>
    </dgm:pt>
    <dgm:pt modelId="{02ABA190-1605-4D7F-9176-C72708DA5FB8}" type="pres">
      <dgm:prSet presAssocID="{3AE02A7A-9E63-457C-9BA1-DC06628CC580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5CEA9A-B557-4685-AD7F-0CF03589F15D}" type="pres">
      <dgm:prSet presAssocID="{3AE02A7A-9E63-457C-9BA1-DC06628CC580}" presName="rect2" presStyleLbl="fgImgPlace1" presStyleIdx="4" presStyleCnt="6"/>
      <dgm:spPr/>
    </dgm:pt>
    <dgm:pt modelId="{83D5EF6F-39D4-465F-9191-A9A6E173E9AA}" type="pres">
      <dgm:prSet presAssocID="{1E258574-797F-418D-AAF5-9E438FCF874F}" presName="sibTrans" presStyleCnt="0"/>
      <dgm:spPr/>
    </dgm:pt>
    <dgm:pt modelId="{70C7E22C-B7BE-4E20-A04F-DC9D4BE394B1}" type="pres">
      <dgm:prSet presAssocID="{4B972E9F-53B8-4BF1-976D-E85670007E48}" presName="composite" presStyleCnt="0"/>
      <dgm:spPr/>
    </dgm:pt>
    <dgm:pt modelId="{10084D2F-DBB1-421C-994C-99E13C802599}" type="pres">
      <dgm:prSet presAssocID="{4B972E9F-53B8-4BF1-976D-E85670007E48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D796DC3-6FCC-4A2B-9241-3E9CA15DE6FD}" type="pres">
      <dgm:prSet presAssocID="{4B972E9F-53B8-4BF1-976D-E85670007E48}" presName="rect2" presStyleLbl="fgImgPlace1" presStyleIdx="5" presStyleCnt="6"/>
      <dgm:spPr/>
    </dgm:pt>
  </dgm:ptLst>
  <dgm:cxnLst>
    <dgm:cxn modelId="{095705FC-F964-41B3-BF89-65603CC8183F}" type="presOf" srcId="{6880AEA4-5623-43E5-A541-826C981DDFB4}" destId="{403C07CC-CC61-4261-B598-70F3C8FCCA74}" srcOrd="0" destOrd="0" presId="urn:microsoft.com/office/officeart/2008/layout/PictureStrips"/>
    <dgm:cxn modelId="{A19044FC-E6FB-486C-B050-530DEF2B8C97}" type="presOf" srcId="{3AE02A7A-9E63-457C-9BA1-DC06628CC580}" destId="{02ABA190-1605-4D7F-9176-C72708DA5FB8}" srcOrd="0" destOrd="0" presId="urn:microsoft.com/office/officeart/2008/layout/PictureStrips"/>
    <dgm:cxn modelId="{4D3C25A0-109B-421A-B9F7-E6B7944C382C}" srcId="{93E5A8D7-EFD8-4296-B1B5-89151A8767D5}" destId="{7DEA149B-AA39-4A9D-9F93-73EEA9DD16AF}" srcOrd="3" destOrd="0" parTransId="{88191510-5D05-4DD4-8788-7752BE0DFB47}" sibTransId="{AEFE941C-5CE1-4B53-8C9E-42167AAE6C06}"/>
    <dgm:cxn modelId="{E14346DE-1DA3-4BD0-A1C5-4D51749335E7}" type="presOf" srcId="{2DD2F04A-43EC-46C3-92B1-5E716795BAC4}" destId="{143DE9FC-E66C-4056-A641-CEA24930622B}" srcOrd="0" destOrd="0" presId="urn:microsoft.com/office/officeart/2008/layout/PictureStrips"/>
    <dgm:cxn modelId="{3E914314-66DA-4E93-9138-EEBA34F6EF5A}" srcId="{93E5A8D7-EFD8-4296-B1B5-89151A8767D5}" destId="{6880AEA4-5623-43E5-A541-826C981DDFB4}" srcOrd="2" destOrd="0" parTransId="{1C873B72-74E9-44F8-9229-6BDD1C029580}" sibTransId="{5E19E52C-AB35-4ED9-8677-5C4A3B9C9AFB}"/>
    <dgm:cxn modelId="{8FD83696-B595-42F7-A9BE-C0414DB29DE3}" srcId="{93E5A8D7-EFD8-4296-B1B5-89151A8767D5}" destId="{BC221179-9CF2-475F-A785-66AE1F79366D}" srcOrd="0" destOrd="0" parTransId="{BBCEFC6E-0721-453B-88B7-022FAB4CF04A}" sibTransId="{D44C62E2-EE49-43AD-BB5B-2E72C68A77B3}"/>
    <dgm:cxn modelId="{A9E18810-B187-4313-82A0-042225DF9090}" srcId="{93E5A8D7-EFD8-4296-B1B5-89151A8767D5}" destId="{2DD2F04A-43EC-46C3-92B1-5E716795BAC4}" srcOrd="1" destOrd="0" parTransId="{6FD9C49D-F6A8-4D3D-BBDE-E7F0A6CD7B68}" sibTransId="{6A09D84F-9913-4973-BAAA-B4F3BE3AAEAF}"/>
    <dgm:cxn modelId="{8604789E-6726-4B94-994F-A33BB7AE21D1}" type="presOf" srcId="{93E5A8D7-EFD8-4296-B1B5-89151A8767D5}" destId="{E92AD4CE-DAA5-4C04-A547-6E3351FFAC91}" srcOrd="0" destOrd="0" presId="urn:microsoft.com/office/officeart/2008/layout/PictureStrips"/>
    <dgm:cxn modelId="{713F7185-F7C2-4E5F-BB69-DDD59E9576F7}" type="presOf" srcId="{4B972E9F-53B8-4BF1-976D-E85670007E48}" destId="{10084D2F-DBB1-421C-994C-99E13C802599}" srcOrd="0" destOrd="0" presId="urn:microsoft.com/office/officeart/2008/layout/PictureStrips"/>
    <dgm:cxn modelId="{1BA5347C-B5CE-4B59-975A-926EB3ACC879}" srcId="{93E5A8D7-EFD8-4296-B1B5-89151A8767D5}" destId="{3AE02A7A-9E63-457C-9BA1-DC06628CC580}" srcOrd="4" destOrd="0" parTransId="{0F9B373F-8DD2-42BF-9C4B-881912F6EB93}" sibTransId="{1E258574-797F-418D-AAF5-9E438FCF874F}"/>
    <dgm:cxn modelId="{17D9B63B-CC08-4F03-A2C6-47D7A9C5A7DD}" srcId="{93E5A8D7-EFD8-4296-B1B5-89151A8767D5}" destId="{4B972E9F-53B8-4BF1-976D-E85670007E48}" srcOrd="5" destOrd="0" parTransId="{3084E8D4-07AE-47DB-9DCC-213D0CFE447E}" sibTransId="{3EF0D35F-05CA-4C52-986B-31ED51635735}"/>
    <dgm:cxn modelId="{AF3CDC05-8378-4CAB-9ABA-85D319FA90DC}" type="presOf" srcId="{7DEA149B-AA39-4A9D-9F93-73EEA9DD16AF}" destId="{18A9DF26-1DF9-4C53-8A61-C94828992B53}" srcOrd="0" destOrd="0" presId="urn:microsoft.com/office/officeart/2008/layout/PictureStrips"/>
    <dgm:cxn modelId="{4241341A-5085-4BA5-B306-D73A1DA85166}" type="presOf" srcId="{BC221179-9CF2-475F-A785-66AE1F79366D}" destId="{442C9EC0-E669-446D-A890-F844428D8848}" srcOrd="0" destOrd="0" presId="urn:microsoft.com/office/officeart/2008/layout/PictureStrips"/>
    <dgm:cxn modelId="{FD941C96-B9E7-4C3E-AB4E-E26E214F0532}" type="presParOf" srcId="{E92AD4CE-DAA5-4C04-A547-6E3351FFAC91}" destId="{AB122452-E71F-4553-ACD1-69E6F342640F}" srcOrd="0" destOrd="0" presId="urn:microsoft.com/office/officeart/2008/layout/PictureStrips"/>
    <dgm:cxn modelId="{793788C3-C137-485F-AA39-2A8148315CAC}" type="presParOf" srcId="{AB122452-E71F-4553-ACD1-69E6F342640F}" destId="{442C9EC0-E669-446D-A890-F844428D8848}" srcOrd="0" destOrd="0" presId="urn:microsoft.com/office/officeart/2008/layout/PictureStrips"/>
    <dgm:cxn modelId="{3ED90FD0-C364-482B-8277-7C5A2C727DDD}" type="presParOf" srcId="{AB122452-E71F-4553-ACD1-69E6F342640F}" destId="{86FD7276-49B6-4B09-880F-D45533011DF0}" srcOrd="1" destOrd="0" presId="urn:microsoft.com/office/officeart/2008/layout/PictureStrips"/>
    <dgm:cxn modelId="{353DF2BB-A7D8-49BA-9522-0604EDED1378}" type="presParOf" srcId="{E92AD4CE-DAA5-4C04-A547-6E3351FFAC91}" destId="{974860EB-699B-4769-86EA-96DF78DA9731}" srcOrd="1" destOrd="0" presId="urn:microsoft.com/office/officeart/2008/layout/PictureStrips"/>
    <dgm:cxn modelId="{A55039EF-1286-4524-B1FB-ABEBAAF47AB0}" type="presParOf" srcId="{E92AD4CE-DAA5-4C04-A547-6E3351FFAC91}" destId="{06895820-FD04-4595-9EB2-AE81956756E8}" srcOrd="2" destOrd="0" presId="urn:microsoft.com/office/officeart/2008/layout/PictureStrips"/>
    <dgm:cxn modelId="{BD0673FB-DD8B-453F-A904-62CBD8B1EE11}" type="presParOf" srcId="{06895820-FD04-4595-9EB2-AE81956756E8}" destId="{143DE9FC-E66C-4056-A641-CEA24930622B}" srcOrd="0" destOrd="0" presId="urn:microsoft.com/office/officeart/2008/layout/PictureStrips"/>
    <dgm:cxn modelId="{DFAB3B9F-0B35-4304-93B9-40C180CC74A7}" type="presParOf" srcId="{06895820-FD04-4595-9EB2-AE81956756E8}" destId="{D8955029-B7AB-4365-96CE-130C842C3C7A}" srcOrd="1" destOrd="0" presId="urn:microsoft.com/office/officeart/2008/layout/PictureStrips"/>
    <dgm:cxn modelId="{6E04DB55-7BE2-4CF7-85B6-27D2C77708DD}" type="presParOf" srcId="{E92AD4CE-DAA5-4C04-A547-6E3351FFAC91}" destId="{6CBB64D7-978B-4414-BADC-95792D60F291}" srcOrd="3" destOrd="0" presId="urn:microsoft.com/office/officeart/2008/layout/PictureStrips"/>
    <dgm:cxn modelId="{A5FCC8DE-4499-442D-9A52-0BD229298C08}" type="presParOf" srcId="{E92AD4CE-DAA5-4C04-A547-6E3351FFAC91}" destId="{F0EFB43E-7695-4081-B09D-C976F0E78B4C}" srcOrd="4" destOrd="0" presId="urn:microsoft.com/office/officeart/2008/layout/PictureStrips"/>
    <dgm:cxn modelId="{11A31BA1-6666-4BEF-8503-6719D5FF63AD}" type="presParOf" srcId="{F0EFB43E-7695-4081-B09D-C976F0E78B4C}" destId="{403C07CC-CC61-4261-B598-70F3C8FCCA74}" srcOrd="0" destOrd="0" presId="urn:microsoft.com/office/officeart/2008/layout/PictureStrips"/>
    <dgm:cxn modelId="{DA0BC8FD-8235-464B-91A9-FC278B64454B}" type="presParOf" srcId="{F0EFB43E-7695-4081-B09D-C976F0E78B4C}" destId="{1541FB03-3F6D-46C9-B5A7-AB37B34B8BFE}" srcOrd="1" destOrd="0" presId="urn:microsoft.com/office/officeart/2008/layout/PictureStrips"/>
    <dgm:cxn modelId="{E6659BCB-F084-46D6-8819-42C447877858}" type="presParOf" srcId="{E92AD4CE-DAA5-4C04-A547-6E3351FFAC91}" destId="{4EB1D3AD-B98C-4C09-BE8B-8401DBE435DC}" srcOrd="5" destOrd="0" presId="urn:microsoft.com/office/officeart/2008/layout/PictureStrips"/>
    <dgm:cxn modelId="{1EC66413-8A8A-40C1-8A66-AB76FBE695E4}" type="presParOf" srcId="{E92AD4CE-DAA5-4C04-A547-6E3351FFAC91}" destId="{49CBF328-14F8-49E1-9AFB-A8732A263654}" srcOrd="6" destOrd="0" presId="urn:microsoft.com/office/officeart/2008/layout/PictureStrips"/>
    <dgm:cxn modelId="{08BA0BB3-B3F7-4EFB-A81C-A74088E1AB06}" type="presParOf" srcId="{49CBF328-14F8-49E1-9AFB-A8732A263654}" destId="{18A9DF26-1DF9-4C53-8A61-C94828992B53}" srcOrd="0" destOrd="0" presId="urn:microsoft.com/office/officeart/2008/layout/PictureStrips"/>
    <dgm:cxn modelId="{1979559A-21B1-4AFC-B6DE-30B53BA068EB}" type="presParOf" srcId="{49CBF328-14F8-49E1-9AFB-A8732A263654}" destId="{14D1230E-A4C4-4C64-9B9F-0C7C5E16BD47}" srcOrd="1" destOrd="0" presId="urn:microsoft.com/office/officeart/2008/layout/PictureStrips"/>
    <dgm:cxn modelId="{62BA9C8D-9C05-46AA-9C67-E2C466A03579}" type="presParOf" srcId="{E92AD4CE-DAA5-4C04-A547-6E3351FFAC91}" destId="{A2032AAA-AAFC-4563-951C-515D8283CCCB}" srcOrd="7" destOrd="0" presId="urn:microsoft.com/office/officeart/2008/layout/PictureStrips"/>
    <dgm:cxn modelId="{E998C244-8BB5-43FE-B4DA-C4771933BE9A}" type="presParOf" srcId="{E92AD4CE-DAA5-4C04-A547-6E3351FFAC91}" destId="{E98D4750-C528-40C0-B169-84E2A397F637}" srcOrd="8" destOrd="0" presId="urn:microsoft.com/office/officeart/2008/layout/PictureStrips"/>
    <dgm:cxn modelId="{E296BAA7-7BEB-4F79-9DDB-E3764DB82515}" type="presParOf" srcId="{E98D4750-C528-40C0-B169-84E2A397F637}" destId="{02ABA190-1605-4D7F-9176-C72708DA5FB8}" srcOrd="0" destOrd="0" presId="urn:microsoft.com/office/officeart/2008/layout/PictureStrips"/>
    <dgm:cxn modelId="{1C356360-E1F1-4A5E-8433-B90A97591D83}" type="presParOf" srcId="{E98D4750-C528-40C0-B169-84E2A397F637}" destId="{5A5CEA9A-B557-4685-AD7F-0CF03589F15D}" srcOrd="1" destOrd="0" presId="urn:microsoft.com/office/officeart/2008/layout/PictureStrips"/>
    <dgm:cxn modelId="{A62C7829-003C-4632-87ED-645971038675}" type="presParOf" srcId="{E92AD4CE-DAA5-4C04-A547-6E3351FFAC91}" destId="{83D5EF6F-39D4-465F-9191-A9A6E173E9AA}" srcOrd="9" destOrd="0" presId="urn:microsoft.com/office/officeart/2008/layout/PictureStrips"/>
    <dgm:cxn modelId="{EEBD0056-4348-40C5-A8ED-69880B995164}" type="presParOf" srcId="{E92AD4CE-DAA5-4C04-A547-6E3351FFAC91}" destId="{70C7E22C-B7BE-4E20-A04F-DC9D4BE394B1}" srcOrd="10" destOrd="0" presId="urn:microsoft.com/office/officeart/2008/layout/PictureStrips"/>
    <dgm:cxn modelId="{35DAF81A-2C89-4868-9015-249DF42D736A}" type="presParOf" srcId="{70C7E22C-B7BE-4E20-A04F-DC9D4BE394B1}" destId="{10084D2F-DBB1-421C-994C-99E13C802599}" srcOrd="0" destOrd="0" presId="urn:microsoft.com/office/officeart/2008/layout/PictureStrips"/>
    <dgm:cxn modelId="{4C8882ED-04FB-4B63-97B9-36EEEF6F50B2}" type="presParOf" srcId="{70C7E22C-B7BE-4E20-A04F-DC9D4BE394B1}" destId="{FD796DC3-6FCC-4A2B-9241-3E9CA15DE6F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F026F5-0170-4DC9-A83A-DDDF9F03F42A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</dgm:pt>
    <dgm:pt modelId="{A6C21424-B0BC-4FA5-9914-C847AD8894D2}">
      <dgm:prSet phldrT="[Text]"/>
      <dgm:spPr/>
      <dgm:t>
        <a:bodyPr/>
        <a:lstStyle/>
        <a:p>
          <a:r>
            <a:rPr lang="id-ID" b="1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rPr>
            <a:t>Data </a:t>
          </a:r>
          <a:endParaRPr lang="id-ID" dirty="0">
            <a:solidFill>
              <a:schemeClr val="tx1">
                <a:lumMod val="95000"/>
                <a:lumOff val="5000"/>
              </a:schemeClr>
            </a:solidFill>
            <a:latin typeface="Palatino Linotype" panose="02040502050505030304" pitchFamily="18" charset="0"/>
          </a:endParaRPr>
        </a:p>
      </dgm:t>
    </dgm:pt>
    <dgm:pt modelId="{A1B95581-1D0C-419A-9842-D66B9A2E812B}" type="parTrans" cxnId="{D881330F-9B36-4A68-B4D3-0E4146D5DDE9}">
      <dgm:prSet/>
      <dgm:spPr/>
      <dgm:t>
        <a:bodyPr/>
        <a:lstStyle/>
        <a:p>
          <a:endParaRPr lang="id-ID">
            <a:solidFill>
              <a:schemeClr val="tx1">
                <a:lumMod val="95000"/>
                <a:lumOff val="5000"/>
              </a:schemeClr>
            </a:solidFill>
            <a:latin typeface="Palatino Linotype" panose="02040502050505030304" pitchFamily="18" charset="0"/>
          </a:endParaRPr>
        </a:p>
      </dgm:t>
    </dgm:pt>
    <dgm:pt modelId="{498C759C-6708-4508-A20A-40F5F4EC21B6}" type="sibTrans" cxnId="{D881330F-9B36-4A68-B4D3-0E4146D5DDE9}">
      <dgm:prSet/>
      <dgm:spPr/>
      <dgm:t>
        <a:bodyPr/>
        <a:lstStyle/>
        <a:p>
          <a:endParaRPr lang="id-ID">
            <a:solidFill>
              <a:schemeClr val="tx1">
                <a:lumMod val="95000"/>
                <a:lumOff val="5000"/>
              </a:schemeClr>
            </a:solidFill>
            <a:latin typeface="Palatino Linotype" panose="02040502050505030304" pitchFamily="18" charset="0"/>
          </a:endParaRPr>
        </a:p>
      </dgm:t>
    </dgm:pt>
    <dgm:pt modelId="{4B95BBA3-C0F2-4730-980D-F42D8F3BBF0E}">
      <dgm:prSet/>
      <dgm:spPr/>
      <dgm:t>
        <a:bodyPr/>
        <a:lstStyle/>
        <a:p>
          <a:r>
            <a:rPr lang="id-ID" b="1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rPr>
            <a:t>Prosedur</a:t>
          </a:r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rPr>
            <a:t> </a:t>
          </a:r>
          <a:r>
            <a:rPr lang="id-ID" b="1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rPr>
            <a:t>analisis</a:t>
          </a:r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rPr>
            <a:t> </a:t>
          </a:r>
          <a:r>
            <a:rPr lang="id-ID" b="1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rPr>
            <a:t>dan </a:t>
          </a:r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rPr>
            <a:t>        in</a:t>
          </a:r>
          <a:r>
            <a:rPr lang="id-ID" b="1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rPr>
            <a:t>terpretasi </a:t>
          </a:r>
        </a:p>
      </dgm:t>
    </dgm:pt>
    <dgm:pt modelId="{A76AC5FB-9189-4EBE-B432-879C4D6BA5F3}" type="parTrans" cxnId="{57F98C13-99E0-4EAB-99D5-CE35E731BFEB}">
      <dgm:prSet/>
      <dgm:spPr/>
      <dgm:t>
        <a:bodyPr/>
        <a:lstStyle/>
        <a:p>
          <a:endParaRPr lang="id-ID">
            <a:solidFill>
              <a:schemeClr val="tx1">
                <a:lumMod val="95000"/>
                <a:lumOff val="5000"/>
              </a:schemeClr>
            </a:solidFill>
            <a:latin typeface="Palatino Linotype" panose="02040502050505030304" pitchFamily="18" charset="0"/>
          </a:endParaRPr>
        </a:p>
      </dgm:t>
    </dgm:pt>
    <dgm:pt modelId="{40B3CFD6-7011-4B59-9265-FAAB77072069}" type="sibTrans" cxnId="{57F98C13-99E0-4EAB-99D5-CE35E731BFEB}">
      <dgm:prSet/>
      <dgm:spPr/>
      <dgm:t>
        <a:bodyPr/>
        <a:lstStyle/>
        <a:p>
          <a:endParaRPr lang="id-ID">
            <a:solidFill>
              <a:schemeClr val="tx1">
                <a:lumMod val="95000"/>
                <a:lumOff val="5000"/>
              </a:schemeClr>
            </a:solidFill>
            <a:latin typeface="Palatino Linotype" panose="02040502050505030304" pitchFamily="18" charset="0"/>
          </a:endParaRPr>
        </a:p>
      </dgm:t>
    </dgm:pt>
    <dgm:pt modelId="{0DCDF490-63A4-46AB-963D-D472F02238D4}">
      <dgm:prSet/>
      <dgm:spPr/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rPr>
            <a:t>P</a:t>
          </a:r>
          <a:r>
            <a:rPr lang="id-ID" b="1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rPr>
            <a:t>enulisan dan pelaporan hasil </a:t>
          </a:r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rPr>
            <a:t>  </a:t>
          </a:r>
          <a:r>
            <a:rPr lang="id-ID" b="1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rPr>
            <a:t>pengamatan/wawancara</a:t>
          </a:r>
        </a:p>
      </dgm:t>
    </dgm:pt>
    <dgm:pt modelId="{BF705425-E622-40E3-B3F0-68551A925DBC}" type="parTrans" cxnId="{BE5C63B5-8C60-4C37-B6CF-88D621BBB820}">
      <dgm:prSet/>
      <dgm:spPr/>
      <dgm:t>
        <a:bodyPr/>
        <a:lstStyle/>
        <a:p>
          <a:endParaRPr lang="id-ID">
            <a:solidFill>
              <a:schemeClr val="tx1">
                <a:lumMod val="95000"/>
                <a:lumOff val="5000"/>
              </a:schemeClr>
            </a:solidFill>
            <a:latin typeface="Palatino Linotype" panose="02040502050505030304" pitchFamily="18" charset="0"/>
          </a:endParaRPr>
        </a:p>
      </dgm:t>
    </dgm:pt>
    <dgm:pt modelId="{C912D461-E948-4F26-8928-3D44E4622A54}" type="sibTrans" cxnId="{BE5C63B5-8C60-4C37-B6CF-88D621BBB820}">
      <dgm:prSet/>
      <dgm:spPr/>
      <dgm:t>
        <a:bodyPr/>
        <a:lstStyle/>
        <a:p>
          <a:endParaRPr lang="id-ID">
            <a:solidFill>
              <a:schemeClr val="tx1">
                <a:lumMod val="95000"/>
                <a:lumOff val="5000"/>
              </a:schemeClr>
            </a:solidFill>
            <a:latin typeface="Palatino Linotype" panose="02040502050505030304" pitchFamily="18" charset="0"/>
          </a:endParaRPr>
        </a:p>
      </dgm:t>
    </dgm:pt>
    <dgm:pt modelId="{5A249BD1-F461-4E1D-8337-89B76275E1F3}" type="pres">
      <dgm:prSet presAssocID="{63F026F5-0170-4DC9-A83A-DDDF9F03F42A}" presName="linear" presStyleCnt="0">
        <dgm:presLayoutVars>
          <dgm:dir/>
          <dgm:resizeHandles val="exact"/>
        </dgm:presLayoutVars>
      </dgm:prSet>
      <dgm:spPr/>
    </dgm:pt>
    <dgm:pt modelId="{5A39C748-120F-4DDB-B01A-E5C39DD09306}" type="pres">
      <dgm:prSet presAssocID="{A6C21424-B0BC-4FA5-9914-C847AD8894D2}" presName="comp" presStyleCnt="0"/>
      <dgm:spPr/>
    </dgm:pt>
    <dgm:pt modelId="{4EA924F4-2268-4B19-A569-0FF34FAEC579}" type="pres">
      <dgm:prSet presAssocID="{A6C21424-B0BC-4FA5-9914-C847AD8894D2}" presName="box" presStyleLbl="node1" presStyleIdx="0" presStyleCnt="3"/>
      <dgm:spPr/>
      <dgm:t>
        <a:bodyPr/>
        <a:lstStyle/>
        <a:p>
          <a:endParaRPr lang="id-ID"/>
        </a:p>
      </dgm:t>
    </dgm:pt>
    <dgm:pt modelId="{6B691FA8-E40D-4437-B70A-F9C3D130E426}" type="pres">
      <dgm:prSet presAssocID="{A6C21424-B0BC-4FA5-9914-C847AD8894D2}" presName="img" presStyleLbl="fgImgPlace1" presStyleIdx="0" presStyleCnt="3"/>
      <dgm:spPr/>
    </dgm:pt>
    <dgm:pt modelId="{A19FC822-B407-4CF1-B765-323FC5C9858F}" type="pres">
      <dgm:prSet presAssocID="{A6C21424-B0BC-4FA5-9914-C847AD8894D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C56806-DC00-4B0E-8D73-330F061D0995}" type="pres">
      <dgm:prSet presAssocID="{498C759C-6708-4508-A20A-40F5F4EC21B6}" presName="spacer" presStyleCnt="0"/>
      <dgm:spPr/>
    </dgm:pt>
    <dgm:pt modelId="{573490E4-7818-4159-94DD-E01E3A20F94A}" type="pres">
      <dgm:prSet presAssocID="{4B95BBA3-C0F2-4730-980D-F42D8F3BBF0E}" presName="comp" presStyleCnt="0"/>
      <dgm:spPr/>
    </dgm:pt>
    <dgm:pt modelId="{6ED9A8C3-7C66-4F91-B91E-EAE4D637BE9D}" type="pres">
      <dgm:prSet presAssocID="{4B95BBA3-C0F2-4730-980D-F42D8F3BBF0E}" presName="box" presStyleLbl="node1" presStyleIdx="1" presStyleCnt="3"/>
      <dgm:spPr/>
      <dgm:t>
        <a:bodyPr/>
        <a:lstStyle/>
        <a:p>
          <a:endParaRPr lang="id-ID"/>
        </a:p>
      </dgm:t>
    </dgm:pt>
    <dgm:pt modelId="{4A7F8380-F260-4AD8-8DF9-DE0997D000DE}" type="pres">
      <dgm:prSet presAssocID="{4B95BBA3-C0F2-4730-980D-F42D8F3BBF0E}" presName="img" presStyleLbl="fgImgPlace1" presStyleIdx="1" presStyleCnt="3"/>
      <dgm:spPr/>
    </dgm:pt>
    <dgm:pt modelId="{0E8A412B-901D-42EE-9133-77442A390E61}" type="pres">
      <dgm:prSet presAssocID="{4B95BBA3-C0F2-4730-980D-F42D8F3BBF0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BFB91A9-F9D0-4E8A-97B0-9AD8A4690F4D}" type="pres">
      <dgm:prSet presAssocID="{40B3CFD6-7011-4B59-9265-FAAB77072069}" presName="spacer" presStyleCnt="0"/>
      <dgm:spPr/>
    </dgm:pt>
    <dgm:pt modelId="{DA844211-FDA1-416A-AD7F-AC7D560FE8F0}" type="pres">
      <dgm:prSet presAssocID="{0DCDF490-63A4-46AB-963D-D472F02238D4}" presName="comp" presStyleCnt="0"/>
      <dgm:spPr/>
    </dgm:pt>
    <dgm:pt modelId="{7E176490-7762-43C8-8E91-573CAFD415DD}" type="pres">
      <dgm:prSet presAssocID="{0DCDF490-63A4-46AB-963D-D472F02238D4}" presName="box" presStyleLbl="node1" presStyleIdx="2" presStyleCnt="3"/>
      <dgm:spPr/>
      <dgm:t>
        <a:bodyPr/>
        <a:lstStyle/>
        <a:p>
          <a:endParaRPr lang="id-ID"/>
        </a:p>
      </dgm:t>
    </dgm:pt>
    <dgm:pt modelId="{07F0838A-F42B-4CC2-A761-7020A015820B}" type="pres">
      <dgm:prSet presAssocID="{0DCDF490-63A4-46AB-963D-D472F02238D4}" presName="img" presStyleLbl="fgImgPlace1" presStyleIdx="2" presStyleCnt="3"/>
      <dgm:spPr/>
    </dgm:pt>
    <dgm:pt modelId="{84D14B41-0867-4AC5-A5C4-574A6AB2A01C}" type="pres">
      <dgm:prSet presAssocID="{0DCDF490-63A4-46AB-963D-D472F02238D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688EBCA-D9E8-48D5-BBF1-681236EB881E}" type="presOf" srcId="{63F026F5-0170-4DC9-A83A-DDDF9F03F42A}" destId="{5A249BD1-F461-4E1D-8337-89B76275E1F3}" srcOrd="0" destOrd="0" presId="urn:microsoft.com/office/officeart/2005/8/layout/vList4"/>
    <dgm:cxn modelId="{D93C30E6-33F9-476A-897A-68A6AB679F33}" type="presOf" srcId="{A6C21424-B0BC-4FA5-9914-C847AD8894D2}" destId="{4EA924F4-2268-4B19-A569-0FF34FAEC579}" srcOrd="0" destOrd="0" presId="urn:microsoft.com/office/officeart/2005/8/layout/vList4"/>
    <dgm:cxn modelId="{4BDEA97A-1160-4B6F-BAAE-5163FAF92D9C}" type="presOf" srcId="{0DCDF490-63A4-46AB-963D-D472F02238D4}" destId="{84D14B41-0867-4AC5-A5C4-574A6AB2A01C}" srcOrd="1" destOrd="0" presId="urn:microsoft.com/office/officeart/2005/8/layout/vList4"/>
    <dgm:cxn modelId="{43E31522-A47A-4BE1-9A70-CECDC73CA38B}" type="presOf" srcId="{4B95BBA3-C0F2-4730-980D-F42D8F3BBF0E}" destId="{6ED9A8C3-7C66-4F91-B91E-EAE4D637BE9D}" srcOrd="0" destOrd="0" presId="urn:microsoft.com/office/officeart/2005/8/layout/vList4"/>
    <dgm:cxn modelId="{57F98C13-99E0-4EAB-99D5-CE35E731BFEB}" srcId="{63F026F5-0170-4DC9-A83A-DDDF9F03F42A}" destId="{4B95BBA3-C0F2-4730-980D-F42D8F3BBF0E}" srcOrd="1" destOrd="0" parTransId="{A76AC5FB-9189-4EBE-B432-879C4D6BA5F3}" sibTransId="{40B3CFD6-7011-4B59-9265-FAAB77072069}"/>
    <dgm:cxn modelId="{E5A131F2-F4E9-4020-B7FC-2C2AB14D9DD9}" type="presOf" srcId="{4B95BBA3-C0F2-4730-980D-F42D8F3BBF0E}" destId="{0E8A412B-901D-42EE-9133-77442A390E61}" srcOrd="1" destOrd="0" presId="urn:microsoft.com/office/officeart/2005/8/layout/vList4"/>
    <dgm:cxn modelId="{3017F127-3EF1-44B0-AF8D-20F924A609B7}" type="presOf" srcId="{0DCDF490-63A4-46AB-963D-D472F02238D4}" destId="{7E176490-7762-43C8-8E91-573CAFD415DD}" srcOrd="0" destOrd="0" presId="urn:microsoft.com/office/officeart/2005/8/layout/vList4"/>
    <dgm:cxn modelId="{D881330F-9B36-4A68-B4D3-0E4146D5DDE9}" srcId="{63F026F5-0170-4DC9-A83A-DDDF9F03F42A}" destId="{A6C21424-B0BC-4FA5-9914-C847AD8894D2}" srcOrd="0" destOrd="0" parTransId="{A1B95581-1D0C-419A-9842-D66B9A2E812B}" sibTransId="{498C759C-6708-4508-A20A-40F5F4EC21B6}"/>
    <dgm:cxn modelId="{BE5C63B5-8C60-4C37-B6CF-88D621BBB820}" srcId="{63F026F5-0170-4DC9-A83A-DDDF9F03F42A}" destId="{0DCDF490-63A4-46AB-963D-D472F02238D4}" srcOrd="2" destOrd="0" parTransId="{BF705425-E622-40E3-B3F0-68551A925DBC}" sibTransId="{C912D461-E948-4F26-8928-3D44E4622A54}"/>
    <dgm:cxn modelId="{08F372CE-C5BB-428E-AD93-8686C24E3235}" type="presOf" srcId="{A6C21424-B0BC-4FA5-9914-C847AD8894D2}" destId="{A19FC822-B407-4CF1-B765-323FC5C9858F}" srcOrd="1" destOrd="0" presId="urn:microsoft.com/office/officeart/2005/8/layout/vList4"/>
    <dgm:cxn modelId="{F4224791-59ED-484C-8EE2-C6F90CD3DA44}" type="presParOf" srcId="{5A249BD1-F461-4E1D-8337-89B76275E1F3}" destId="{5A39C748-120F-4DDB-B01A-E5C39DD09306}" srcOrd="0" destOrd="0" presId="urn:microsoft.com/office/officeart/2005/8/layout/vList4"/>
    <dgm:cxn modelId="{237B207A-5095-4BBB-99AE-9E96437F9F7E}" type="presParOf" srcId="{5A39C748-120F-4DDB-B01A-E5C39DD09306}" destId="{4EA924F4-2268-4B19-A569-0FF34FAEC579}" srcOrd="0" destOrd="0" presId="urn:microsoft.com/office/officeart/2005/8/layout/vList4"/>
    <dgm:cxn modelId="{22493E53-64BD-4084-94DC-EDD800336E1E}" type="presParOf" srcId="{5A39C748-120F-4DDB-B01A-E5C39DD09306}" destId="{6B691FA8-E40D-4437-B70A-F9C3D130E426}" srcOrd="1" destOrd="0" presId="urn:microsoft.com/office/officeart/2005/8/layout/vList4"/>
    <dgm:cxn modelId="{10EEE2C5-71BF-4270-AC06-AEE784389A85}" type="presParOf" srcId="{5A39C748-120F-4DDB-B01A-E5C39DD09306}" destId="{A19FC822-B407-4CF1-B765-323FC5C9858F}" srcOrd="2" destOrd="0" presId="urn:microsoft.com/office/officeart/2005/8/layout/vList4"/>
    <dgm:cxn modelId="{23F38E79-EA79-4A9D-9676-D46E664E21F6}" type="presParOf" srcId="{5A249BD1-F461-4E1D-8337-89B76275E1F3}" destId="{90C56806-DC00-4B0E-8D73-330F061D0995}" srcOrd="1" destOrd="0" presId="urn:microsoft.com/office/officeart/2005/8/layout/vList4"/>
    <dgm:cxn modelId="{B7834A8F-CB5D-4BB0-9DB9-9EA20CA5CE9F}" type="presParOf" srcId="{5A249BD1-F461-4E1D-8337-89B76275E1F3}" destId="{573490E4-7818-4159-94DD-E01E3A20F94A}" srcOrd="2" destOrd="0" presId="urn:microsoft.com/office/officeart/2005/8/layout/vList4"/>
    <dgm:cxn modelId="{38029089-3CCE-4783-8210-4EF3338C3CE6}" type="presParOf" srcId="{573490E4-7818-4159-94DD-E01E3A20F94A}" destId="{6ED9A8C3-7C66-4F91-B91E-EAE4D637BE9D}" srcOrd="0" destOrd="0" presId="urn:microsoft.com/office/officeart/2005/8/layout/vList4"/>
    <dgm:cxn modelId="{6643ABD8-8212-4686-A6A8-AA8750AE0EC1}" type="presParOf" srcId="{573490E4-7818-4159-94DD-E01E3A20F94A}" destId="{4A7F8380-F260-4AD8-8DF9-DE0997D000DE}" srcOrd="1" destOrd="0" presId="urn:microsoft.com/office/officeart/2005/8/layout/vList4"/>
    <dgm:cxn modelId="{7E8DD991-1A8B-4312-BE02-C5E2410B94FD}" type="presParOf" srcId="{573490E4-7818-4159-94DD-E01E3A20F94A}" destId="{0E8A412B-901D-42EE-9133-77442A390E61}" srcOrd="2" destOrd="0" presId="urn:microsoft.com/office/officeart/2005/8/layout/vList4"/>
    <dgm:cxn modelId="{48D142F3-884C-47B3-8D45-91DB861DA904}" type="presParOf" srcId="{5A249BD1-F461-4E1D-8337-89B76275E1F3}" destId="{8BFB91A9-F9D0-4E8A-97B0-9AD8A4690F4D}" srcOrd="3" destOrd="0" presId="urn:microsoft.com/office/officeart/2005/8/layout/vList4"/>
    <dgm:cxn modelId="{42848E1B-F1D1-4820-A339-C177915CB6F0}" type="presParOf" srcId="{5A249BD1-F461-4E1D-8337-89B76275E1F3}" destId="{DA844211-FDA1-416A-AD7F-AC7D560FE8F0}" srcOrd="4" destOrd="0" presId="urn:microsoft.com/office/officeart/2005/8/layout/vList4"/>
    <dgm:cxn modelId="{5F983292-636C-45D0-87CF-467CE7255508}" type="presParOf" srcId="{DA844211-FDA1-416A-AD7F-AC7D560FE8F0}" destId="{7E176490-7762-43C8-8E91-573CAFD415DD}" srcOrd="0" destOrd="0" presId="urn:microsoft.com/office/officeart/2005/8/layout/vList4"/>
    <dgm:cxn modelId="{E5FF41A3-35CB-4892-BA4B-C72D2086ADB1}" type="presParOf" srcId="{DA844211-FDA1-416A-AD7F-AC7D560FE8F0}" destId="{07F0838A-F42B-4CC2-A761-7020A015820B}" srcOrd="1" destOrd="0" presId="urn:microsoft.com/office/officeart/2005/8/layout/vList4"/>
    <dgm:cxn modelId="{EC0D626E-FF47-4EAD-BEFF-064563647D5F}" type="presParOf" srcId="{DA844211-FDA1-416A-AD7F-AC7D560FE8F0}" destId="{84D14B41-0867-4AC5-A5C4-574A6AB2A01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A1709D-344F-4C97-944E-3CF2D505A23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3088C1D5-0FBB-481D-A9FA-0E1ECF00C1F3}">
      <dgm:prSet phldrT="[Text]"/>
      <dgm:spPr/>
      <dgm:t>
        <a:bodyPr/>
        <a:lstStyle/>
        <a:p>
          <a:r>
            <a:rPr lang="id-ID" b="1" dirty="0" smtClean="0">
              <a:solidFill>
                <a:srgbClr val="FF0000"/>
              </a:solidFill>
              <a:latin typeface="Palatino Linotype" panose="02040502050505030304" pitchFamily="18" charset="0"/>
            </a:rPr>
            <a:t>Grou</a:t>
          </a:r>
          <a:r>
            <a:rPr lang="en-US" b="1" dirty="0" smtClean="0">
              <a:solidFill>
                <a:srgbClr val="FF0000"/>
              </a:solidFill>
              <a:latin typeface="Palatino Linotype" panose="02040502050505030304" pitchFamily="18" charset="0"/>
            </a:rPr>
            <a:t>n</a:t>
          </a:r>
          <a:r>
            <a:rPr lang="id-ID" b="1" dirty="0" smtClean="0">
              <a:solidFill>
                <a:srgbClr val="FF0000"/>
              </a:solidFill>
              <a:latin typeface="Palatino Linotype" panose="02040502050505030304" pitchFamily="18" charset="0"/>
            </a:rPr>
            <a:t>ded Theory </a:t>
          </a:r>
          <a:endParaRPr lang="id-ID" dirty="0">
            <a:solidFill>
              <a:srgbClr val="FF0000"/>
            </a:solidFill>
          </a:endParaRPr>
        </a:p>
      </dgm:t>
    </dgm:pt>
    <dgm:pt modelId="{CFC1601C-E170-4CDD-A5BD-6DA1CB10D7C1}" type="parTrans" cxnId="{F12F20E0-B524-458E-8CE7-21CD4F4A4229}">
      <dgm:prSet/>
      <dgm:spPr/>
      <dgm:t>
        <a:bodyPr/>
        <a:lstStyle/>
        <a:p>
          <a:endParaRPr lang="id-ID">
            <a:solidFill>
              <a:srgbClr val="FF0000"/>
            </a:solidFill>
          </a:endParaRPr>
        </a:p>
      </dgm:t>
    </dgm:pt>
    <dgm:pt modelId="{C9BE5AA2-5CB8-4241-88AA-783F723E4FDA}" type="sibTrans" cxnId="{F12F20E0-B524-458E-8CE7-21CD4F4A4229}">
      <dgm:prSet/>
      <dgm:spPr/>
      <dgm:t>
        <a:bodyPr/>
        <a:lstStyle/>
        <a:p>
          <a:endParaRPr lang="id-ID">
            <a:solidFill>
              <a:srgbClr val="FF0000"/>
            </a:solidFill>
          </a:endParaRPr>
        </a:p>
      </dgm:t>
    </dgm:pt>
    <dgm:pt modelId="{31689074-BE99-423B-B376-E725972D54A3}">
      <dgm:prSet/>
      <dgm:spPr/>
      <dgm:t>
        <a:bodyPr/>
        <a:lstStyle/>
        <a:p>
          <a:r>
            <a:rPr lang="id-ID" b="1" dirty="0" smtClean="0">
              <a:solidFill>
                <a:srgbClr val="FF0000"/>
              </a:solidFill>
              <a:latin typeface="Palatino Linotype" panose="02040502050505030304" pitchFamily="18" charset="0"/>
            </a:rPr>
            <a:t>Penelitian Studi Kasus</a:t>
          </a:r>
        </a:p>
      </dgm:t>
    </dgm:pt>
    <dgm:pt modelId="{080F309F-D7B5-4FF5-A917-A99B8542F8C7}" type="parTrans" cxnId="{B7135A9B-5757-4D8C-B85A-6244DE16249D}">
      <dgm:prSet/>
      <dgm:spPr/>
      <dgm:t>
        <a:bodyPr/>
        <a:lstStyle/>
        <a:p>
          <a:endParaRPr lang="id-ID">
            <a:solidFill>
              <a:srgbClr val="FF0000"/>
            </a:solidFill>
          </a:endParaRPr>
        </a:p>
      </dgm:t>
    </dgm:pt>
    <dgm:pt modelId="{1479A83C-AEDF-4117-900F-D2F362EBACF6}" type="sibTrans" cxnId="{B7135A9B-5757-4D8C-B85A-6244DE16249D}">
      <dgm:prSet/>
      <dgm:spPr/>
      <dgm:t>
        <a:bodyPr/>
        <a:lstStyle/>
        <a:p>
          <a:endParaRPr lang="id-ID">
            <a:solidFill>
              <a:srgbClr val="FF0000"/>
            </a:solidFill>
          </a:endParaRPr>
        </a:p>
      </dgm:t>
    </dgm:pt>
    <dgm:pt modelId="{C5BBE2F7-BEB7-4466-AACD-6912C2819944}">
      <dgm:prSet/>
      <dgm:spPr/>
      <dgm:t>
        <a:bodyPr/>
        <a:lstStyle/>
        <a:p>
          <a:r>
            <a:rPr lang="id-ID" b="1" dirty="0" smtClean="0">
              <a:solidFill>
                <a:srgbClr val="FF0000"/>
              </a:solidFill>
              <a:latin typeface="Palatino Linotype" panose="02040502050505030304" pitchFamily="18" charset="0"/>
            </a:rPr>
            <a:t>Ethnography </a:t>
          </a:r>
        </a:p>
      </dgm:t>
    </dgm:pt>
    <dgm:pt modelId="{F4AA0443-A050-4EB9-BB37-CA64095A59FC}" type="parTrans" cxnId="{14B56384-B827-4A70-9539-B1B115BCE388}">
      <dgm:prSet/>
      <dgm:spPr/>
      <dgm:t>
        <a:bodyPr/>
        <a:lstStyle/>
        <a:p>
          <a:endParaRPr lang="id-ID">
            <a:solidFill>
              <a:srgbClr val="FF0000"/>
            </a:solidFill>
          </a:endParaRPr>
        </a:p>
      </dgm:t>
    </dgm:pt>
    <dgm:pt modelId="{C34C93C5-3A9B-40D3-BE44-1C1442952FBC}" type="sibTrans" cxnId="{14B56384-B827-4A70-9539-B1B115BCE388}">
      <dgm:prSet/>
      <dgm:spPr/>
      <dgm:t>
        <a:bodyPr/>
        <a:lstStyle/>
        <a:p>
          <a:endParaRPr lang="id-ID">
            <a:solidFill>
              <a:srgbClr val="FF0000"/>
            </a:solidFill>
          </a:endParaRPr>
        </a:p>
      </dgm:t>
    </dgm:pt>
    <dgm:pt modelId="{3817C2EE-C714-40FE-8A23-88357B99169D}">
      <dgm:prSet/>
      <dgm:spPr/>
      <dgm:t>
        <a:bodyPr/>
        <a:lstStyle/>
        <a:p>
          <a:r>
            <a:rPr lang="id-ID" b="1" dirty="0" smtClean="0">
              <a:solidFill>
                <a:srgbClr val="FF0000"/>
              </a:solidFill>
              <a:latin typeface="Palatino Linotype" panose="02040502050505030304" pitchFamily="18" charset="0"/>
            </a:rPr>
            <a:t>Pendekatan fenom</a:t>
          </a:r>
          <a:r>
            <a:rPr lang="en-US" b="1" dirty="0" smtClean="0">
              <a:solidFill>
                <a:srgbClr val="FF0000"/>
              </a:solidFill>
              <a:latin typeface="Palatino Linotype" panose="02040502050505030304" pitchFamily="18" charset="0"/>
            </a:rPr>
            <a:t>en</a:t>
          </a:r>
          <a:r>
            <a:rPr lang="id-ID" b="1" dirty="0" smtClean="0">
              <a:solidFill>
                <a:srgbClr val="FF0000"/>
              </a:solidFill>
              <a:latin typeface="Palatino Linotype" panose="02040502050505030304" pitchFamily="18" charset="0"/>
            </a:rPr>
            <a:t>ologis</a:t>
          </a:r>
        </a:p>
      </dgm:t>
    </dgm:pt>
    <dgm:pt modelId="{2F305E2D-4F97-4149-A0C2-BE54E4C5FE7E}" type="parTrans" cxnId="{2F3AFEEC-EA78-4839-A6E3-78F911BF286F}">
      <dgm:prSet/>
      <dgm:spPr/>
      <dgm:t>
        <a:bodyPr/>
        <a:lstStyle/>
        <a:p>
          <a:endParaRPr lang="id-ID">
            <a:solidFill>
              <a:srgbClr val="FF0000"/>
            </a:solidFill>
          </a:endParaRPr>
        </a:p>
      </dgm:t>
    </dgm:pt>
    <dgm:pt modelId="{E17EAEEB-92CF-42A3-8353-4FAA0359B041}" type="sibTrans" cxnId="{2F3AFEEC-EA78-4839-A6E3-78F911BF286F}">
      <dgm:prSet/>
      <dgm:spPr/>
      <dgm:t>
        <a:bodyPr/>
        <a:lstStyle/>
        <a:p>
          <a:endParaRPr lang="id-ID">
            <a:solidFill>
              <a:srgbClr val="FF0000"/>
            </a:solidFill>
          </a:endParaRPr>
        </a:p>
      </dgm:t>
    </dgm:pt>
    <dgm:pt modelId="{15E81042-466C-49C6-A13E-20C6A2975DA7}">
      <dgm:prSet/>
      <dgm:spPr/>
      <dgm:t>
        <a:bodyPr/>
        <a:lstStyle/>
        <a:p>
          <a:r>
            <a:rPr lang="id-ID" b="1" dirty="0" smtClean="0">
              <a:solidFill>
                <a:srgbClr val="FF0000"/>
              </a:solidFill>
              <a:latin typeface="Palatino Linotype" panose="02040502050505030304" pitchFamily="18" charset="0"/>
            </a:rPr>
            <a:t>Penelitian Naratif</a:t>
          </a:r>
        </a:p>
      </dgm:t>
    </dgm:pt>
    <dgm:pt modelId="{2F520E68-5CD4-4B76-8296-798761000E1A}" type="parTrans" cxnId="{6E2F1244-C0F1-4141-8D6E-DDFB98690842}">
      <dgm:prSet/>
      <dgm:spPr/>
      <dgm:t>
        <a:bodyPr/>
        <a:lstStyle/>
        <a:p>
          <a:endParaRPr lang="id-ID">
            <a:solidFill>
              <a:srgbClr val="FF0000"/>
            </a:solidFill>
          </a:endParaRPr>
        </a:p>
      </dgm:t>
    </dgm:pt>
    <dgm:pt modelId="{57DC7670-E61A-4A13-9ABF-E74CBD5F84FF}" type="sibTrans" cxnId="{6E2F1244-C0F1-4141-8D6E-DDFB98690842}">
      <dgm:prSet/>
      <dgm:spPr/>
      <dgm:t>
        <a:bodyPr/>
        <a:lstStyle/>
        <a:p>
          <a:endParaRPr lang="id-ID">
            <a:solidFill>
              <a:srgbClr val="FF0000"/>
            </a:solidFill>
          </a:endParaRPr>
        </a:p>
      </dgm:t>
    </dgm:pt>
    <dgm:pt modelId="{24796309-0118-4204-9040-64352860BCBD}" type="pres">
      <dgm:prSet presAssocID="{EFA1709D-344F-4C97-944E-3CF2D505A23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EF50203D-941B-47B4-963B-076F2952B322}" type="pres">
      <dgm:prSet presAssocID="{EFA1709D-344F-4C97-944E-3CF2D505A239}" presName="Name1" presStyleCnt="0"/>
      <dgm:spPr/>
    </dgm:pt>
    <dgm:pt modelId="{0605EBD4-ABB4-4935-AE6D-44B7A3276458}" type="pres">
      <dgm:prSet presAssocID="{EFA1709D-344F-4C97-944E-3CF2D505A239}" presName="cycle" presStyleCnt="0"/>
      <dgm:spPr/>
    </dgm:pt>
    <dgm:pt modelId="{438BA4A9-FAE0-4369-B0BB-1385A440DCD3}" type="pres">
      <dgm:prSet presAssocID="{EFA1709D-344F-4C97-944E-3CF2D505A239}" presName="srcNode" presStyleLbl="node1" presStyleIdx="0" presStyleCnt="5"/>
      <dgm:spPr/>
    </dgm:pt>
    <dgm:pt modelId="{96CC064E-BF9C-478E-955F-40F457F52626}" type="pres">
      <dgm:prSet presAssocID="{EFA1709D-344F-4C97-944E-3CF2D505A239}" presName="conn" presStyleLbl="parChTrans1D2" presStyleIdx="0" presStyleCnt="1"/>
      <dgm:spPr/>
      <dgm:t>
        <a:bodyPr/>
        <a:lstStyle/>
        <a:p>
          <a:endParaRPr lang="id-ID"/>
        </a:p>
      </dgm:t>
    </dgm:pt>
    <dgm:pt modelId="{5E0402AF-9365-4237-B709-3626B911E4A6}" type="pres">
      <dgm:prSet presAssocID="{EFA1709D-344F-4C97-944E-3CF2D505A239}" presName="extraNode" presStyleLbl="node1" presStyleIdx="0" presStyleCnt="5"/>
      <dgm:spPr/>
    </dgm:pt>
    <dgm:pt modelId="{20C40156-862D-4636-AAD5-8D0251E67AB3}" type="pres">
      <dgm:prSet presAssocID="{EFA1709D-344F-4C97-944E-3CF2D505A239}" presName="dstNode" presStyleLbl="node1" presStyleIdx="0" presStyleCnt="5"/>
      <dgm:spPr/>
    </dgm:pt>
    <dgm:pt modelId="{492964BF-CB02-4957-A38F-771809A5586F}" type="pres">
      <dgm:prSet presAssocID="{3088C1D5-0FBB-481D-A9FA-0E1ECF00C1F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F56746A-10CC-42F5-B229-FCBD8971279D}" type="pres">
      <dgm:prSet presAssocID="{3088C1D5-0FBB-481D-A9FA-0E1ECF00C1F3}" presName="accent_1" presStyleCnt="0"/>
      <dgm:spPr/>
    </dgm:pt>
    <dgm:pt modelId="{E0FCBFD0-7C53-4F8D-BE6A-1F3605E7B2DB}" type="pres">
      <dgm:prSet presAssocID="{3088C1D5-0FBB-481D-A9FA-0E1ECF00C1F3}" presName="accentRepeatNode" presStyleLbl="solidFgAcc1" presStyleIdx="0" presStyleCnt="5"/>
      <dgm:spPr/>
    </dgm:pt>
    <dgm:pt modelId="{5AC11E40-C0E5-4B5B-92A6-AA34171F2064}" type="pres">
      <dgm:prSet presAssocID="{31689074-BE99-423B-B376-E725972D54A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FB27E16-FDE5-4095-9328-63F928ECDB4B}" type="pres">
      <dgm:prSet presAssocID="{31689074-BE99-423B-B376-E725972D54A3}" presName="accent_2" presStyleCnt="0"/>
      <dgm:spPr/>
    </dgm:pt>
    <dgm:pt modelId="{313BB30E-A99E-4280-BA3A-E16232780AA3}" type="pres">
      <dgm:prSet presAssocID="{31689074-BE99-423B-B376-E725972D54A3}" presName="accentRepeatNode" presStyleLbl="solidFgAcc1" presStyleIdx="1" presStyleCnt="5"/>
      <dgm:spPr/>
    </dgm:pt>
    <dgm:pt modelId="{7DAF1F1A-8A77-42AF-A8E1-BBF2F9C471AA}" type="pres">
      <dgm:prSet presAssocID="{C5BBE2F7-BEB7-4466-AACD-6912C281994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E2A935C-917D-4C7C-A5E3-E8ADDBADE56A}" type="pres">
      <dgm:prSet presAssocID="{C5BBE2F7-BEB7-4466-AACD-6912C2819944}" presName="accent_3" presStyleCnt="0"/>
      <dgm:spPr/>
    </dgm:pt>
    <dgm:pt modelId="{A52E1364-039D-4535-9E56-FBFE19B3D573}" type="pres">
      <dgm:prSet presAssocID="{C5BBE2F7-BEB7-4466-AACD-6912C2819944}" presName="accentRepeatNode" presStyleLbl="solidFgAcc1" presStyleIdx="2" presStyleCnt="5"/>
      <dgm:spPr/>
    </dgm:pt>
    <dgm:pt modelId="{C7B29C68-E614-4A07-B996-7B179D890D9B}" type="pres">
      <dgm:prSet presAssocID="{3817C2EE-C714-40FE-8A23-88357B99169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2547855-A865-4DA5-A083-8D2B31812CC1}" type="pres">
      <dgm:prSet presAssocID="{3817C2EE-C714-40FE-8A23-88357B99169D}" presName="accent_4" presStyleCnt="0"/>
      <dgm:spPr/>
    </dgm:pt>
    <dgm:pt modelId="{3C5823E9-BA74-427F-A782-5B36D47F035E}" type="pres">
      <dgm:prSet presAssocID="{3817C2EE-C714-40FE-8A23-88357B99169D}" presName="accentRepeatNode" presStyleLbl="solidFgAcc1" presStyleIdx="3" presStyleCnt="5"/>
      <dgm:spPr/>
    </dgm:pt>
    <dgm:pt modelId="{B8FB3727-4C10-4242-8F88-5740722D3BCF}" type="pres">
      <dgm:prSet presAssocID="{15E81042-466C-49C6-A13E-20C6A2975DA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F46FF25-1C49-43E7-9EE5-03F126DE0295}" type="pres">
      <dgm:prSet presAssocID="{15E81042-466C-49C6-A13E-20C6A2975DA7}" presName="accent_5" presStyleCnt="0"/>
      <dgm:spPr/>
    </dgm:pt>
    <dgm:pt modelId="{7EF33779-9AA7-49D9-9CC8-703736609540}" type="pres">
      <dgm:prSet presAssocID="{15E81042-466C-49C6-A13E-20C6A2975DA7}" presName="accentRepeatNode" presStyleLbl="solidFgAcc1" presStyleIdx="4" presStyleCnt="5"/>
      <dgm:spPr/>
    </dgm:pt>
  </dgm:ptLst>
  <dgm:cxnLst>
    <dgm:cxn modelId="{B7135A9B-5757-4D8C-B85A-6244DE16249D}" srcId="{EFA1709D-344F-4C97-944E-3CF2D505A239}" destId="{31689074-BE99-423B-B376-E725972D54A3}" srcOrd="1" destOrd="0" parTransId="{080F309F-D7B5-4FF5-A917-A99B8542F8C7}" sibTransId="{1479A83C-AEDF-4117-900F-D2F362EBACF6}"/>
    <dgm:cxn modelId="{A3B5077F-743F-48D3-B733-7102CE2668BB}" type="presOf" srcId="{C5BBE2F7-BEB7-4466-AACD-6912C2819944}" destId="{7DAF1F1A-8A77-42AF-A8E1-BBF2F9C471AA}" srcOrd="0" destOrd="0" presId="urn:microsoft.com/office/officeart/2008/layout/VerticalCurvedList"/>
    <dgm:cxn modelId="{C4156160-1828-441B-9CD4-3E112FEE98C8}" type="presOf" srcId="{EFA1709D-344F-4C97-944E-3CF2D505A239}" destId="{24796309-0118-4204-9040-64352860BCBD}" srcOrd="0" destOrd="0" presId="urn:microsoft.com/office/officeart/2008/layout/VerticalCurvedList"/>
    <dgm:cxn modelId="{F12F20E0-B524-458E-8CE7-21CD4F4A4229}" srcId="{EFA1709D-344F-4C97-944E-3CF2D505A239}" destId="{3088C1D5-0FBB-481D-A9FA-0E1ECF00C1F3}" srcOrd="0" destOrd="0" parTransId="{CFC1601C-E170-4CDD-A5BD-6DA1CB10D7C1}" sibTransId="{C9BE5AA2-5CB8-4241-88AA-783F723E4FDA}"/>
    <dgm:cxn modelId="{CFCFC115-4156-49F4-94C3-791E3A7CEEBE}" type="presOf" srcId="{C9BE5AA2-5CB8-4241-88AA-783F723E4FDA}" destId="{96CC064E-BF9C-478E-955F-40F457F52626}" srcOrd="0" destOrd="0" presId="urn:microsoft.com/office/officeart/2008/layout/VerticalCurvedList"/>
    <dgm:cxn modelId="{BA4B1C5E-372D-4A19-B652-9C352D3C729B}" type="presOf" srcId="{3088C1D5-0FBB-481D-A9FA-0E1ECF00C1F3}" destId="{492964BF-CB02-4957-A38F-771809A5586F}" srcOrd="0" destOrd="0" presId="urn:microsoft.com/office/officeart/2008/layout/VerticalCurvedList"/>
    <dgm:cxn modelId="{2F3AFEEC-EA78-4839-A6E3-78F911BF286F}" srcId="{EFA1709D-344F-4C97-944E-3CF2D505A239}" destId="{3817C2EE-C714-40FE-8A23-88357B99169D}" srcOrd="3" destOrd="0" parTransId="{2F305E2D-4F97-4149-A0C2-BE54E4C5FE7E}" sibTransId="{E17EAEEB-92CF-42A3-8353-4FAA0359B041}"/>
    <dgm:cxn modelId="{81EEF4C8-BE5E-42A0-B315-0779E56CED5E}" type="presOf" srcId="{15E81042-466C-49C6-A13E-20C6A2975DA7}" destId="{B8FB3727-4C10-4242-8F88-5740722D3BCF}" srcOrd="0" destOrd="0" presId="urn:microsoft.com/office/officeart/2008/layout/VerticalCurvedList"/>
    <dgm:cxn modelId="{14B56384-B827-4A70-9539-B1B115BCE388}" srcId="{EFA1709D-344F-4C97-944E-3CF2D505A239}" destId="{C5BBE2F7-BEB7-4466-AACD-6912C2819944}" srcOrd="2" destOrd="0" parTransId="{F4AA0443-A050-4EB9-BB37-CA64095A59FC}" sibTransId="{C34C93C5-3A9B-40D3-BE44-1C1442952FBC}"/>
    <dgm:cxn modelId="{6E2F1244-C0F1-4141-8D6E-DDFB98690842}" srcId="{EFA1709D-344F-4C97-944E-3CF2D505A239}" destId="{15E81042-466C-49C6-A13E-20C6A2975DA7}" srcOrd="4" destOrd="0" parTransId="{2F520E68-5CD4-4B76-8296-798761000E1A}" sibTransId="{57DC7670-E61A-4A13-9ABF-E74CBD5F84FF}"/>
    <dgm:cxn modelId="{3F091B7D-7531-49C8-A35D-69D9A07DF066}" type="presOf" srcId="{3817C2EE-C714-40FE-8A23-88357B99169D}" destId="{C7B29C68-E614-4A07-B996-7B179D890D9B}" srcOrd="0" destOrd="0" presId="urn:microsoft.com/office/officeart/2008/layout/VerticalCurvedList"/>
    <dgm:cxn modelId="{F401FAF6-B836-485C-8FE7-522BA9DF0CB0}" type="presOf" srcId="{31689074-BE99-423B-B376-E725972D54A3}" destId="{5AC11E40-C0E5-4B5B-92A6-AA34171F2064}" srcOrd="0" destOrd="0" presId="urn:microsoft.com/office/officeart/2008/layout/VerticalCurvedList"/>
    <dgm:cxn modelId="{AC5BCD6F-C5BF-48F7-83C8-1AF841A0621B}" type="presParOf" srcId="{24796309-0118-4204-9040-64352860BCBD}" destId="{EF50203D-941B-47B4-963B-076F2952B322}" srcOrd="0" destOrd="0" presId="urn:microsoft.com/office/officeart/2008/layout/VerticalCurvedList"/>
    <dgm:cxn modelId="{C0027AF2-1A27-4BC6-B731-7FE30150FAAF}" type="presParOf" srcId="{EF50203D-941B-47B4-963B-076F2952B322}" destId="{0605EBD4-ABB4-4935-AE6D-44B7A3276458}" srcOrd="0" destOrd="0" presId="urn:microsoft.com/office/officeart/2008/layout/VerticalCurvedList"/>
    <dgm:cxn modelId="{FC712261-5DFD-40B5-A35D-92C093D5E323}" type="presParOf" srcId="{0605EBD4-ABB4-4935-AE6D-44B7A3276458}" destId="{438BA4A9-FAE0-4369-B0BB-1385A440DCD3}" srcOrd="0" destOrd="0" presId="urn:microsoft.com/office/officeart/2008/layout/VerticalCurvedList"/>
    <dgm:cxn modelId="{A1F26CE8-294D-4DBE-A27B-FB2AE17A7090}" type="presParOf" srcId="{0605EBD4-ABB4-4935-AE6D-44B7A3276458}" destId="{96CC064E-BF9C-478E-955F-40F457F52626}" srcOrd="1" destOrd="0" presId="urn:microsoft.com/office/officeart/2008/layout/VerticalCurvedList"/>
    <dgm:cxn modelId="{26B1E2B0-4E58-4D45-9C87-F36EE26DB82D}" type="presParOf" srcId="{0605EBD4-ABB4-4935-AE6D-44B7A3276458}" destId="{5E0402AF-9365-4237-B709-3626B911E4A6}" srcOrd="2" destOrd="0" presId="urn:microsoft.com/office/officeart/2008/layout/VerticalCurvedList"/>
    <dgm:cxn modelId="{A3141EDC-3757-448D-A009-468F5FB501BE}" type="presParOf" srcId="{0605EBD4-ABB4-4935-AE6D-44B7A3276458}" destId="{20C40156-862D-4636-AAD5-8D0251E67AB3}" srcOrd="3" destOrd="0" presId="urn:microsoft.com/office/officeart/2008/layout/VerticalCurvedList"/>
    <dgm:cxn modelId="{CE7A9C78-8A65-4874-8C4C-C58D16AEB0C2}" type="presParOf" srcId="{EF50203D-941B-47B4-963B-076F2952B322}" destId="{492964BF-CB02-4957-A38F-771809A5586F}" srcOrd="1" destOrd="0" presId="urn:microsoft.com/office/officeart/2008/layout/VerticalCurvedList"/>
    <dgm:cxn modelId="{1F1D4913-0FFA-4802-9807-8819638E5B75}" type="presParOf" srcId="{EF50203D-941B-47B4-963B-076F2952B322}" destId="{CF56746A-10CC-42F5-B229-FCBD8971279D}" srcOrd="2" destOrd="0" presId="urn:microsoft.com/office/officeart/2008/layout/VerticalCurvedList"/>
    <dgm:cxn modelId="{C5FCA193-BFE6-4CB9-A064-CA6D0B39237B}" type="presParOf" srcId="{CF56746A-10CC-42F5-B229-FCBD8971279D}" destId="{E0FCBFD0-7C53-4F8D-BE6A-1F3605E7B2DB}" srcOrd="0" destOrd="0" presId="urn:microsoft.com/office/officeart/2008/layout/VerticalCurvedList"/>
    <dgm:cxn modelId="{31B4B6C1-8BA6-4280-94AE-C5685D7BCA20}" type="presParOf" srcId="{EF50203D-941B-47B4-963B-076F2952B322}" destId="{5AC11E40-C0E5-4B5B-92A6-AA34171F2064}" srcOrd="3" destOrd="0" presId="urn:microsoft.com/office/officeart/2008/layout/VerticalCurvedList"/>
    <dgm:cxn modelId="{30DF8605-6E81-4C45-8F6A-177B1A3C1DF7}" type="presParOf" srcId="{EF50203D-941B-47B4-963B-076F2952B322}" destId="{EFB27E16-FDE5-4095-9328-63F928ECDB4B}" srcOrd="4" destOrd="0" presId="urn:microsoft.com/office/officeart/2008/layout/VerticalCurvedList"/>
    <dgm:cxn modelId="{10EEAB7A-DA1D-4E41-9B69-8EB44CFF843F}" type="presParOf" srcId="{EFB27E16-FDE5-4095-9328-63F928ECDB4B}" destId="{313BB30E-A99E-4280-BA3A-E16232780AA3}" srcOrd="0" destOrd="0" presId="urn:microsoft.com/office/officeart/2008/layout/VerticalCurvedList"/>
    <dgm:cxn modelId="{E4AF7257-4A4E-4713-BFEB-F44B14740A11}" type="presParOf" srcId="{EF50203D-941B-47B4-963B-076F2952B322}" destId="{7DAF1F1A-8A77-42AF-A8E1-BBF2F9C471AA}" srcOrd="5" destOrd="0" presId="urn:microsoft.com/office/officeart/2008/layout/VerticalCurvedList"/>
    <dgm:cxn modelId="{EE0FF3D7-BE35-45EF-86EF-18B3F54E8E60}" type="presParOf" srcId="{EF50203D-941B-47B4-963B-076F2952B322}" destId="{8E2A935C-917D-4C7C-A5E3-E8ADDBADE56A}" srcOrd="6" destOrd="0" presId="urn:microsoft.com/office/officeart/2008/layout/VerticalCurvedList"/>
    <dgm:cxn modelId="{71AAC541-551B-40DD-9E33-95D9E4C00DA6}" type="presParOf" srcId="{8E2A935C-917D-4C7C-A5E3-E8ADDBADE56A}" destId="{A52E1364-039D-4535-9E56-FBFE19B3D573}" srcOrd="0" destOrd="0" presId="urn:microsoft.com/office/officeart/2008/layout/VerticalCurvedList"/>
    <dgm:cxn modelId="{FF7C9B29-6ADA-4C02-B76D-94B8BA4C7F49}" type="presParOf" srcId="{EF50203D-941B-47B4-963B-076F2952B322}" destId="{C7B29C68-E614-4A07-B996-7B179D890D9B}" srcOrd="7" destOrd="0" presId="urn:microsoft.com/office/officeart/2008/layout/VerticalCurvedList"/>
    <dgm:cxn modelId="{E85C6AFD-6220-44D2-958C-612466CD4A9F}" type="presParOf" srcId="{EF50203D-941B-47B4-963B-076F2952B322}" destId="{E2547855-A865-4DA5-A083-8D2B31812CC1}" srcOrd="8" destOrd="0" presId="urn:microsoft.com/office/officeart/2008/layout/VerticalCurvedList"/>
    <dgm:cxn modelId="{2ED8C84E-84F4-4675-B309-1C1338315AB2}" type="presParOf" srcId="{E2547855-A865-4DA5-A083-8D2B31812CC1}" destId="{3C5823E9-BA74-427F-A782-5B36D47F035E}" srcOrd="0" destOrd="0" presId="urn:microsoft.com/office/officeart/2008/layout/VerticalCurvedList"/>
    <dgm:cxn modelId="{909B56D6-0DBC-410C-AA6A-BCD1A7705A58}" type="presParOf" srcId="{EF50203D-941B-47B4-963B-076F2952B322}" destId="{B8FB3727-4C10-4242-8F88-5740722D3BCF}" srcOrd="9" destOrd="0" presId="urn:microsoft.com/office/officeart/2008/layout/VerticalCurvedList"/>
    <dgm:cxn modelId="{D9814302-21EA-4ACC-A546-CD103C4989C7}" type="presParOf" srcId="{EF50203D-941B-47B4-963B-076F2952B322}" destId="{4F46FF25-1C49-43E7-9EE5-03F126DE0295}" srcOrd="10" destOrd="0" presId="urn:microsoft.com/office/officeart/2008/layout/VerticalCurvedList"/>
    <dgm:cxn modelId="{4C8C5125-39E9-4F67-8FAB-890B4404928D}" type="presParOf" srcId="{4F46FF25-1C49-43E7-9EE5-03F126DE0295}" destId="{7EF33779-9AA7-49D9-9CC8-7037366095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00A2C4-5D40-4716-92C8-70AE5CC0EA68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344A922C-6CBC-4DB7-9E02-9A1A249E9427}">
      <dgm:prSet phldrT="[Text]"/>
      <dgm:spPr/>
      <dgm:t>
        <a:bodyPr/>
        <a:lstStyle/>
        <a:p>
          <a:r>
            <a:rPr lang="id-ID" b="1" dirty="0" smtClean="0">
              <a:latin typeface="Palatino Linotype" panose="02040502050505030304" pitchFamily="18" charset="0"/>
            </a:rPr>
            <a:t>Fit : </a:t>
          </a:r>
          <a:endParaRPr lang="id-ID" dirty="0"/>
        </a:p>
      </dgm:t>
    </dgm:pt>
    <dgm:pt modelId="{6A0E33E1-C778-4373-8A40-637590731166}" type="parTrans" cxnId="{B95E849E-16DB-423F-968E-12600A81A4FF}">
      <dgm:prSet/>
      <dgm:spPr/>
      <dgm:t>
        <a:bodyPr/>
        <a:lstStyle/>
        <a:p>
          <a:endParaRPr lang="id-ID"/>
        </a:p>
      </dgm:t>
    </dgm:pt>
    <dgm:pt modelId="{7B189620-899E-4D4E-945C-59AF4EA77089}" type="sibTrans" cxnId="{B95E849E-16DB-423F-968E-12600A81A4FF}">
      <dgm:prSet/>
      <dgm:spPr/>
      <dgm:t>
        <a:bodyPr/>
        <a:lstStyle/>
        <a:p>
          <a:endParaRPr lang="id-ID"/>
        </a:p>
      </dgm:t>
    </dgm:pt>
    <dgm:pt modelId="{991212D7-71E5-4326-87A8-BB34B3984A04}">
      <dgm:prSet/>
      <dgm:spPr/>
      <dgm:t>
        <a:bodyPr/>
        <a:lstStyle/>
        <a:p>
          <a:r>
            <a:rPr lang="id-ID" b="1" dirty="0" smtClean="0">
              <a:latin typeface="Palatino Linotype" panose="02040502050505030304" pitchFamily="18" charset="0"/>
            </a:rPr>
            <a:t>Teori fit (cocok/pas) dengan realitas sehari-hari </a:t>
          </a:r>
        </a:p>
      </dgm:t>
    </dgm:pt>
    <dgm:pt modelId="{81B0BD4E-7BD8-469D-9B01-502A731315C9}" type="parTrans" cxnId="{8D69A7D3-B669-440E-88CA-F67D0875CBF5}">
      <dgm:prSet/>
      <dgm:spPr/>
      <dgm:t>
        <a:bodyPr/>
        <a:lstStyle/>
        <a:p>
          <a:endParaRPr lang="id-ID"/>
        </a:p>
      </dgm:t>
    </dgm:pt>
    <dgm:pt modelId="{00D5F819-96BC-462E-8F8A-A99CAA51781F}" type="sibTrans" cxnId="{8D69A7D3-B669-440E-88CA-F67D0875CBF5}">
      <dgm:prSet/>
      <dgm:spPr/>
      <dgm:t>
        <a:bodyPr/>
        <a:lstStyle/>
        <a:p>
          <a:endParaRPr lang="id-ID"/>
        </a:p>
      </dgm:t>
    </dgm:pt>
    <dgm:pt modelId="{F621AEC8-6BE0-4747-AC5C-3BDF8A2E21FF}">
      <dgm:prSet/>
      <dgm:spPr/>
      <dgm:t>
        <a:bodyPr/>
        <a:lstStyle/>
        <a:p>
          <a:r>
            <a:rPr lang="id-ID" b="1" i="1" dirty="0" smtClean="0">
              <a:latin typeface="Palatino Linotype" panose="02040502050505030304" pitchFamily="18" charset="0"/>
            </a:rPr>
            <a:t>Understanding </a:t>
          </a:r>
        </a:p>
      </dgm:t>
    </dgm:pt>
    <dgm:pt modelId="{D77E0B19-0485-4C88-86AC-679749C86B3F}" type="parTrans" cxnId="{C234592F-4773-4739-A91C-4FE9272918BE}">
      <dgm:prSet/>
      <dgm:spPr/>
      <dgm:t>
        <a:bodyPr/>
        <a:lstStyle/>
        <a:p>
          <a:endParaRPr lang="id-ID"/>
        </a:p>
      </dgm:t>
    </dgm:pt>
    <dgm:pt modelId="{98958A70-FDFE-4737-A816-8F59E0A04AD8}" type="sibTrans" cxnId="{C234592F-4773-4739-A91C-4FE9272918BE}">
      <dgm:prSet/>
      <dgm:spPr/>
      <dgm:t>
        <a:bodyPr/>
        <a:lstStyle/>
        <a:p>
          <a:endParaRPr lang="id-ID"/>
        </a:p>
      </dgm:t>
    </dgm:pt>
    <dgm:pt modelId="{B6BA69DE-F87E-40D9-88BC-296B68619347}">
      <dgm:prSet/>
      <dgm:spPr/>
      <dgm:t>
        <a:bodyPr/>
        <a:lstStyle/>
        <a:p>
          <a:r>
            <a:rPr lang="en-US" b="1" smtClean="0">
              <a:latin typeface="Palatino Linotype" panose="02040502050505030304" pitchFamily="18" charset="0"/>
            </a:rPr>
            <a:t>T</a:t>
          </a:r>
          <a:r>
            <a:rPr lang="id-ID" b="1" smtClean="0">
              <a:latin typeface="Palatino Linotype" panose="02040502050505030304" pitchFamily="18" charset="0"/>
            </a:rPr>
            <a:t>eori bersifat komprehensif dan dapat menginterpretasikan konsep</a:t>
          </a:r>
          <a:endParaRPr lang="id-ID" b="1" dirty="0" smtClean="0">
            <a:latin typeface="Palatino Linotype" panose="02040502050505030304" pitchFamily="18" charset="0"/>
          </a:endParaRPr>
        </a:p>
      </dgm:t>
    </dgm:pt>
    <dgm:pt modelId="{025CD315-820F-4E19-A7FD-47710FFB3C33}" type="parTrans" cxnId="{C48C42DA-AB68-43CE-8747-CBE3B6903100}">
      <dgm:prSet/>
      <dgm:spPr/>
      <dgm:t>
        <a:bodyPr/>
        <a:lstStyle/>
        <a:p>
          <a:endParaRPr lang="id-ID"/>
        </a:p>
      </dgm:t>
    </dgm:pt>
    <dgm:pt modelId="{DCDDBA52-F90D-4DFB-8FE6-39BCEE90C31A}" type="sibTrans" cxnId="{C48C42DA-AB68-43CE-8747-CBE3B6903100}">
      <dgm:prSet/>
      <dgm:spPr/>
      <dgm:t>
        <a:bodyPr/>
        <a:lstStyle/>
        <a:p>
          <a:endParaRPr lang="id-ID"/>
        </a:p>
      </dgm:t>
    </dgm:pt>
    <dgm:pt modelId="{414DC5BB-07FB-41A9-80F0-4BA0FDB15D67}">
      <dgm:prSet/>
      <dgm:spPr/>
      <dgm:t>
        <a:bodyPr/>
        <a:lstStyle/>
        <a:p>
          <a:r>
            <a:rPr lang="id-ID" b="1" i="1" dirty="0" smtClean="0">
              <a:latin typeface="Palatino Linotype" panose="02040502050505030304" pitchFamily="18" charset="0"/>
            </a:rPr>
            <a:t>Generality </a:t>
          </a:r>
        </a:p>
      </dgm:t>
    </dgm:pt>
    <dgm:pt modelId="{022693CA-6FCA-4605-B4EA-95F033C4289F}" type="parTrans" cxnId="{0BB7AAFE-1EBE-477B-A25A-F9054F8145B9}">
      <dgm:prSet/>
      <dgm:spPr/>
      <dgm:t>
        <a:bodyPr/>
        <a:lstStyle/>
        <a:p>
          <a:endParaRPr lang="id-ID"/>
        </a:p>
      </dgm:t>
    </dgm:pt>
    <dgm:pt modelId="{D47B8265-6652-40A9-9141-EA3B71EFA7EA}" type="sibTrans" cxnId="{0BB7AAFE-1EBE-477B-A25A-F9054F8145B9}">
      <dgm:prSet/>
      <dgm:spPr/>
      <dgm:t>
        <a:bodyPr/>
        <a:lstStyle/>
        <a:p>
          <a:endParaRPr lang="id-ID"/>
        </a:p>
      </dgm:t>
    </dgm:pt>
    <dgm:pt modelId="{AC4B1094-76AD-4C83-899C-CBA1453F5BEB}">
      <dgm:prSet/>
      <dgm:spPr/>
      <dgm:t>
        <a:bodyPr/>
        <a:lstStyle/>
        <a:p>
          <a:r>
            <a:rPr lang="id-ID" b="1" smtClean="0">
              <a:latin typeface="Palatino Linotype" panose="02040502050505030304" pitchFamily="18" charset="0"/>
            </a:rPr>
            <a:t>Teori dapat diabstra</a:t>
          </a:r>
          <a:r>
            <a:rPr lang="en-US" b="1" smtClean="0">
              <a:latin typeface="Palatino Linotype" panose="02040502050505030304" pitchFamily="18" charset="0"/>
            </a:rPr>
            <a:t>k</a:t>
          </a:r>
          <a:r>
            <a:rPr lang="id-ID" b="1" smtClean="0">
              <a:latin typeface="Palatino Linotype" panose="02040502050505030304" pitchFamily="18" charset="0"/>
            </a:rPr>
            <a:t>sikan </a:t>
          </a:r>
          <a:endParaRPr lang="id-ID" b="1" dirty="0" smtClean="0">
            <a:latin typeface="Palatino Linotype" panose="02040502050505030304" pitchFamily="18" charset="0"/>
          </a:endParaRPr>
        </a:p>
      </dgm:t>
    </dgm:pt>
    <dgm:pt modelId="{F311EBB1-47FB-48DF-A289-BFAF4BFA35E3}" type="parTrans" cxnId="{5ED53530-E676-40D9-9D7C-4FDD418BF111}">
      <dgm:prSet/>
      <dgm:spPr/>
      <dgm:t>
        <a:bodyPr/>
        <a:lstStyle/>
        <a:p>
          <a:endParaRPr lang="id-ID"/>
        </a:p>
      </dgm:t>
    </dgm:pt>
    <dgm:pt modelId="{DAECCD94-604C-4949-B3CE-E485791CCDA4}" type="sibTrans" cxnId="{5ED53530-E676-40D9-9D7C-4FDD418BF111}">
      <dgm:prSet/>
      <dgm:spPr/>
      <dgm:t>
        <a:bodyPr/>
        <a:lstStyle/>
        <a:p>
          <a:endParaRPr lang="id-ID"/>
        </a:p>
      </dgm:t>
    </dgm:pt>
    <dgm:pt modelId="{9F7C69EB-271F-4D38-B0D3-C50443214188}">
      <dgm:prSet/>
      <dgm:spPr/>
      <dgm:t>
        <a:bodyPr/>
        <a:lstStyle/>
        <a:p>
          <a:r>
            <a:rPr lang="id-ID" b="1" dirty="0" smtClean="0">
              <a:latin typeface="Palatino Linotype" panose="02040502050505030304" pitchFamily="18" charset="0"/>
            </a:rPr>
            <a:t>Control </a:t>
          </a:r>
        </a:p>
      </dgm:t>
    </dgm:pt>
    <dgm:pt modelId="{692DA472-51F2-485A-BC5B-C99E40BA4F95}" type="parTrans" cxnId="{EFE6FAA7-D003-4A23-B04D-75F3F84A56AD}">
      <dgm:prSet/>
      <dgm:spPr/>
      <dgm:t>
        <a:bodyPr/>
        <a:lstStyle/>
        <a:p>
          <a:endParaRPr lang="id-ID"/>
        </a:p>
      </dgm:t>
    </dgm:pt>
    <dgm:pt modelId="{45507945-999C-4F16-A9D8-2CA94E89AE74}" type="sibTrans" cxnId="{EFE6FAA7-D003-4A23-B04D-75F3F84A56AD}">
      <dgm:prSet/>
      <dgm:spPr/>
      <dgm:t>
        <a:bodyPr/>
        <a:lstStyle/>
        <a:p>
          <a:endParaRPr lang="id-ID"/>
        </a:p>
      </dgm:t>
    </dgm:pt>
    <dgm:pt modelId="{5DD41430-010D-4BE6-9205-E2E39CA0E0DF}">
      <dgm:prSet/>
      <dgm:spPr/>
      <dgm:t>
        <a:bodyPr/>
        <a:lstStyle/>
        <a:p>
          <a:r>
            <a:rPr lang="id-ID" b="1" dirty="0" smtClean="0">
              <a:latin typeface="Palatino Linotype" panose="02040502050505030304" pitchFamily="18" charset="0"/>
            </a:rPr>
            <a:t>Teori harus dapat mengontrol  ‘tindakan’ yang terjadi pada fenomena</a:t>
          </a:r>
        </a:p>
      </dgm:t>
    </dgm:pt>
    <dgm:pt modelId="{00CE0C08-28BA-4D3B-968A-7A16A540BE12}" type="parTrans" cxnId="{CF25B9DE-CAF8-460E-8B4C-30BD29031B11}">
      <dgm:prSet/>
      <dgm:spPr/>
      <dgm:t>
        <a:bodyPr/>
        <a:lstStyle/>
        <a:p>
          <a:endParaRPr lang="id-ID"/>
        </a:p>
      </dgm:t>
    </dgm:pt>
    <dgm:pt modelId="{5755886A-484C-4835-823B-4237F9A6F030}" type="sibTrans" cxnId="{CF25B9DE-CAF8-460E-8B4C-30BD29031B11}">
      <dgm:prSet/>
      <dgm:spPr/>
      <dgm:t>
        <a:bodyPr/>
        <a:lstStyle/>
        <a:p>
          <a:endParaRPr lang="id-ID"/>
        </a:p>
      </dgm:t>
    </dgm:pt>
    <dgm:pt modelId="{7EF160CD-B9CD-4E6D-90AD-A63BEC8EB1CA}" type="pres">
      <dgm:prSet presAssocID="{C200A2C4-5D40-4716-92C8-70AE5CC0EA6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id-ID"/>
        </a:p>
      </dgm:t>
    </dgm:pt>
    <dgm:pt modelId="{BCC92289-8AC7-4D6C-B9E8-13AD221FB7F2}" type="pres">
      <dgm:prSet presAssocID="{344A922C-6CBC-4DB7-9E02-9A1A249E9427}" presName="parenttextcomposite" presStyleCnt="0"/>
      <dgm:spPr/>
    </dgm:pt>
    <dgm:pt modelId="{5C82F4C7-14E8-48FD-8DB7-788F8CEF067F}" type="pres">
      <dgm:prSet presAssocID="{344A922C-6CBC-4DB7-9E02-9A1A249E9427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8B4DC7-F172-49F8-A887-897850AABCE5}" type="pres">
      <dgm:prSet presAssocID="{344A922C-6CBC-4DB7-9E02-9A1A249E9427}" presName="composite" presStyleCnt="0"/>
      <dgm:spPr/>
    </dgm:pt>
    <dgm:pt modelId="{72DB5349-4976-4BA8-830C-6C3B39352726}" type="pres">
      <dgm:prSet presAssocID="{344A922C-6CBC-4DB7-9E02-9A1A249E9427}" presName="chevron1" presStyleLbl="alignNode1" presStyleIdx="0" presStyleCnt="28"/>
      <dgm:spPr/>
    </dgm:pt>
    <dgm:pt modelId="{204255EF-81C8-4AB2-B93E-D5A0C387FEE4}" type="pres">
      <dgm:prSet presAssocID="{344A922C-6CBC-4DB7-9E02-9A1A249E9427}" presName="chevron2" presStyleLbl="alignNode1" presStyleIdx="1" presStyleCnt="28"/>
      <dgm:spPr/>
    </dgm:pt>
    <dgm:pt modelId="{9C240437-796A-4BFF-B979-EE7DA5183CC6}" type="pres">
      <dgm:prSet presAssocID="{344A922C-6CBC-4DB7-9E02-9A1A249E9427}" presName="chevron3" presStyleLbl="alignNode1" presStyleIdx="2" presStyleCnt="28"/>
      <dgm:spPr/>
    </dgm:pt>
    <dgm:pt modelId="{9810F200-ED08-43C0-AE26-25D065DEB35F}" type="pres">
      <dgm:prSet presAssocID="{344A922C-6CBC-4DB7-9E02-9A1A249E9427}" presName="chevron4" presStyleLbl="alignNode1" presStyleIdx="3" presStyleCnt="28"/>
      <dgm:spPr/>
    </dgm:pt>
    <dgm:pt modelId="{CBC0AEC4-34DB-4DDB-8EF7-FAD1D2DF1F1B}" type="pres">
      <dgm:prSet presAssocID="{344A922C-6CBC-4DB7-9E02-9A1A249E9427}" presName="chevron5" presStyleLbl="alignNode1" presStyleIdx="4" presStyleCnt="28"/>
      <dgm:spPr/>
    </dgm:pt>
    <dgm:pt modelId="{335ED17D-47ED-49A2-ACA6-43E0594C4956}" type="pres">
      <dgm:prSet presAssocID="{344A922C-6CBC-4DB7-9E02-9A1A249E9427}" presName="chevron6" presStyleLbl="alignNode1" presStyleIdx="5" presStyleCnt="28"/>
      <dgm:spPr/>
    </dgm:pt>
    <dgm:pt modelId="{26B70A65-D7C8-4470-A1F4-5AA18180690B}" type="pres">
      <dgm:prSet presAssocID="{344A922C-6CBC-4DB7-9E02-9A1A249E9427}" presName="chevron7" presStyleLbl="alignNode1" presStyleIdx="6" presStyleCnt="28"/>
      <dgm:spPr/>
    </dgm:pt>
    <dgm:pt modelId="{FBECB1C8-C4D5-490E-B9C3-88A5DC8598B4}" type="pres">
      <dgm:prSet presAssocID="{344A922C-6CBC-4DB7-9E02-9A1A249E9427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0CDF284-E75E-4A1B-9E5B-B763F2901C2E}" type="pres">
      <dgm:prSet presAssocID="{7B189620-899E-4D4E-945C-59AF4EA77089}" presName="sibTrans" presStyleCnt="0"/>
      <dgm:spPr/>
    </dgm:pt>
    <dgm:pt modelId="{18EE7E78-9D8F-4541-9EC9-F3A2D9CA52F5}" type="pres">
      <dgm:prSet presAssocID="{F621AEC8-6BE0-4747-AC5C-3BDF8A2E21FF}" presName="parenttextcomposite" presStyleCnt="0"/>
      <dgm:spPr/>
    </dgm:pt>
    <dgm:pt modelId="{92970035-2202-4829-BC1D-06B3105DE21E}" type="pres">
      <dgm:prSet presAssocID="{F621AEC8-6BE0-4747-AC5C-3BDF8A2E21FF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4AA2AB-5C9E-4EF4-ACE5-1EB6F2607B2D}" type="pres">
      <dgm:prSet presAssocID="{F621AEC8-6BE0-4747-AC5C-3BDF8A2E21FF}" presName="composite" presStyleCnt="0"/>
      <dgm:spPr/>
    </dgm:pt>
    <dgm:pt modelId="{D651D673-EC39-4108-91D9-23B4F38F672D}" type="pres">
      <dgm:prSet presAssocID="{F621AEC8-6BE0-4747-AC5C-3BDF8A2E21FF}" presName="chevron1" presStyleLbl="alignNode1" presStyleIdx="7" presStyleCnt="28"/>
      <dgm:spPr/>
    </dgm:pt>
    <dgm:pt modelId="{86E8CBBA-8D44-4388-955B-53C75D8C82E0}" type="pres">
      <dgm:prSet presAssocID="{F621AEC8-6BE0-4747-AC5C-3BDF8A2E21FF}" presName="chevron2" presStyleLbl="alignNode1" presStyleIdx="8" presStyleCnt="28"/>
      <dgm:spPr/>
    </dgm:pt>
    <dgm:pt modelId="{CC8ABEEC-DD76-41AD-A9BC-B84D2031244B}" type="pres">
      <dgm:prSet presAssocID="{F621AEC8-6BE0-4747-AC5C-3BDF8A2E21FF}" presName="chevron3" presStyleLbl="alignNode1" presStyleIdx="9" presStyleCnt="28"/>
      <dgm:spPr/>
    </dgm:pt>
    <dgm:pt modelId="{0F7C0428-C920-4053-B4FB-529867EE0ED8}" type="pres">
      <dgm:prSet presAssocID="{F621AEC8-6BE0-4747-AC5C-3BDF8A2E21FF}" presName="chevron4" presStyleLbl="alignNode1" presStyleIdx="10" presStyleCnt="28"/>
      <dgm:spPr/>
    </dgm:pt>
    <dgm:pt modelId="{2368D70F-F714-4558-BC9A-D82033434688}" type="pres">
      <dgm:prSet presAssocID="{F621AEC8-6BE0-4747-AC5C-3BDF8A2E21FF}" presName="chevron5" presStyleLbl="alignNode1" presStyleIdx="11" presStyleCnt="28"/>
      <dgm:spPr/>
    </dgm:pt>
    <dgm:pt modelId="{310AF66B-7087-437E-8F94-E76086E4B51F}" type="pres">
      <dgm:prSet presAssocID="{F621AEC8-6BE0-4747-AC5C-3BDF8A2E21FF}" presName="chevron6" presStyleLbl="alignNode1" presStyleIdx="12" presStyleCnt="28"/>
      <dgm:spPr/>
    </dgm:pt>
    <dgm:pt modelId="{11124752-786B-489D-AD70-AF73D9B53382}" type="pres">
      <dgm:prSet presAssocID="{F621AEC8-6BE0-4747-AC5C-3BDF8A2E21FF}" presName="chevron7" presStyleLbl="alignNode1" presStyleIdx="13" presStyleCnt="28"/>
      <dgm:spPr/>
    </dgm:pt>
    <dgm:pt modelId="{9D4FDC94-ADCB-46DF-812D-5B49019648C6}" type="pres">
      <dgm:prSet presAssocID="{F621AEC8-6BE0-4747-AC5C-3BDF8A2E21FF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B1BEEC9-B049-454B-A8F2-1AA7E7BF5B71}" type="pres">
      <dgm:prSet presAssocID="{98958A70-FDFE-4737-A816-8F59E0A04AD8}" presName="sibTrans" presStyleCnt="0"/>
      <dgm:spPr/>
    </dgm:pt>
    <dgm:pt modelId="{359F08B9-4E85-45B0-BFBA-83F81D1CA0BD}" type="pres">
      <dgm:prSet presAssocID="{414DC5BB-07FB-41A9-80F0-4BA0FDB15D67}" presName="parenttextcomposite" presStyleCnt="0"/>
      <dgm:spPr/>
    </dgm:pt>
    <dgm:pt modelId="{7378DBB8-5121-4D6E-9681-B4F009A080BC}" type="pres">
      <dgm:prSet presAssocID="{414DC5BB-07FB-41A9-80F0-4BA0FDB15D67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C0CF2B8-18D6-48AE-AF0A-4385E8138E29}" type="pres">
      <dgm:prSet presAssocID="{414DC5BB-07FB-41A9-80F0-4BA0FDB15D67}" presName="composite" presStyleCnt="0"/>
      <dgm:spPr/>
    </dgm:pt>
    <dgm:pt modelId="{0E06F43D-00BE-46D7-8140-FF80D5D7C787}" type="pres">
      <dgm:prSet presAssocID="{414DC5BB-07FB-41A9-80F0-4BA0FDB15D67}" presName="chevron1" presStyleLbl="alignNode1" presStyleIdx="14" presStyleCnt="28"/>
      <dgm:spPr/>
    </dgm:pt>
    <dgm:pt modelId="{DF02404B-CD64-44B7-96AF-A487F3E8FB09}" type="pres">
      <dgm:prSet presAssocID="{414DC5BB-07FB-41A9-80F0-4BA0FDB15D67}" presName="chevron2" presStyleLbl="alignNode1" presStyleIdx="15" presStyleCnt="28"/>
      <dgm:spPr/>
    </dgm:pt>
    <dgm:pt modelId="{31818401-E9C4-43F4-BD70-FAA87D4E0644}" type="pres">
      <dgm:prSet presAssocID="{414DC5BB-07FB-41A9-80F0-4BA0FDB15D67}" presName="chevron3" presStyleLbl="alignNode1" presStyleIdx="16" presStyleCnt="28"/>
      <dgm:spPr/>
    </dgm:pt>
    <dgm:pt modelId="{88B75444-2939-42BA-9465-FA5BC487260D}" type="pres">
      <dgm:prSet presAssocID="{414DC5BB-07FB-41A9-80F0-4BA0FDB15D67}" presName="chevron4" presStyleLbl="alignNode1" presStyleIdx="17" presStyleCnt="28"/>
      <dgm:spPr/>
    </dgm:pt>
    <dgm:pt modelId="{98ECB56C-32A4-4F3C-9A77-80551FCB04F5}" type="pres">
      <dgm:prSet presAssocID="{414DC5BB-07FB-41A9-80F0-4BA0FDB15D67}" presName="chevron5" presStyleLbl="alignNode1" presStyleIdx="18" presStyleCnt="28"/>
      <dgm:spPr/>
    </dgm:pt>
    <dgm:pt modelId="{E0C9E21A-914C-4F72-A733-C38587438C93}" type="pres">
      <dgm:prSet presAssocID="{414DC5BB-07FB-41A9-80F0-4BA0FDB15D67}" presName="chevron6" presStyleLbl="alignNode1" presStyleIdx="19" presStyleCnt="28"/>
      <dgm:spPr/>
    </dgm:pt>
    <dgm:pt modelId="{F8305941-D89B-40B1-BB2B-8E8E8E4C6E88}" type="pres">
      <dgm:prSet presAssocID="{414DC5BB-07FB-41A9-80F0-4BA0FDB15D67}" presName="chevron7" presStyleLbl="alignNode1" presStyleIdx="20" presStyleCnt="28"/>
      <dgm:spPr/>
    </dgm:pt>
    <dgm:pt modelId="{5137818D-164B-4183-BCD3-D721BAED3462}" type="pres">
      <dgm:prSet presAssocID="{414DC5BB-07FB-41A9-80F0-4BA0FDB15D67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DEAB1B9-DCC9-463A-86F8-8175F2788C26}" type="pres">
      <dgm:prSet presAssocID="{D47B8265-6652-40A9-9141-EA3B71EFA7EA}" presName="sibTrans" presStyleCnt="0"/>
      <dgm:spPr/>
    </dgm:pt>
    <dgm:pt modelId="{97D5FFA6-1B82-4C5C-A1A7-798262FCA37A}" type="pres">
      <dgm:prSet presAssocID="{9F7C69EB-271F-4D38-B0D3-C50443214188}" presName="parenttextcomposite" presStyleCnt="0"/>
      <dgm:spPr/>
    </dgm:pt>
    <dgm:pt modelId="{03C4D6B8-78F9-4B1E-A890-4A81505AF4D8}" type="pres">
      <dgm:prSet presAssocID="{9F7C69EB-271F-4D38-B0D3-C50443214188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2932D13-CA5B-4181-B859-C45DA1C2C9BF}" type="pres">
      <dgm:prSet presAssocID="{9F7C69EB-271F-4D38-B0D3-C50443214188}" presName="composite" presStyleCnt="0"/>
      <dgm:spPr/>
    </dgm:pt>
    <dgm:pt modelId="{6FCB6724-C3A9-4C55-B255-454B79629896}" type="pres">
      <dgm:prSet presAssocID="{9F7C69EB-271F-4D38-B0D3-C50443214188}" presName="chevron1" presStyleLbl="alignNode1" presStyleIdx="21" presStyleCnt="28"/>
      <dgm:spPr/>
    </dgm:pt>
    <dgm:pt modelId="{E784D8F7-6627-43FD-947A-FDB46B6B8AF8}" type="pres">
      <dgm:prSet presAssocID="{9F7C69EB-271F-4D38-B0D3-C50443214188}" presName="chevron2" presStyleLbl="alignNode1" presStyleIdx="22" presStyleCnt="28"/>
      <dgm:spPr/>
    </dgm:pt>
    <dgm:pt modelId="{684A0CEF-2275-4E4C-98BE-5685715D843B}" type="pres">
      <dgm:prSet presAssocID="{9F7C69EB-271F-4D38-B0D3-C50443214188}" presName="chevron3" presStyleLbl="alignNode1" presStyleIdx="23" presStyleCnt="28"/>
      <dgm:spPr/>
    </dgm:pt>
    <dgm:pt modelId="{3A2DA7D3-2426-46ED-9F32-B210E07B46F6}" type="pres">
      <dgm:prSet presAssocID="{9F7C69EB-271F-4D38-B0D3-C50443214188}" presName="chevron4" presStyleLbl="alignNode1" presStyleIdx="24" presStyleCnt="28"/>
      <dgm:spPr/>
    </dgm:pt>
    <dgm:pt modelId="{85FD0D8F-85A7-4100-97C7-23AE2721B31F}" type="pres">
      <dgm:prSet presAssocID="{9F7C69EB-271F-4D38-B0D3-C50443214188}" presName="chevron5" presStyleLbl="alignNode1" presStyleIdx="25" presStyleCnt="28"/>
      <dgm:spPr/>
    </dgm:pt>
    <dgm:pt modelId="{3E9C7B03-E790-48AD-AF76-A4AE61E83E26}" type="pres">
      <dgm:prSet presAssocID="{9F7C69EB-271F-4D38-B0D3-C50443214188}" presName="chevron6" presStyleLbl="alignNode1" presStyleIdx="26" presStyleCnt="28"/>
      <dgm:spPr/>
    </dgm:pt>
    <dgm:pt modelId="{C5BC02B8-1423-43FD-AEF0-BE1CCADB30F8}" type="pres">
      <dgm:prSet presAssocID="{9F7C69EB-271F-4D38-B0D3-C50443214188}" presName="chevron7" presStyleLbl="alignNode1" presStyleIdx="27" presStyleCnt="28"/>
      <dgm:spPr/>
    </dgm:pt>
    <dgm:pt modelId="{5A61C7BD-65DC-4299-987B-51D82AA60555}" type="pres">
      <dgm:prSet presAssocID="{9F7C69EB-271F-4D38-B0D3-C50443214188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E05AA83-48D7-406D-8E1A-FE8FAA899F0C}" type="presOf" srcId="{414DC5BB-07FB-41A9-80F0-4BA0FDB15D67}" destId="{7378DBB8-5121-4D6E-9681-B4F009A080BC}" srcOrd="0" destOrd="0" presId="urn:microsoft.com/office/officeart/2008/layout/VerticalAccentList"/>
    <dgm:cxn modelId="{024A38A8-60B1-41DE-AAEA-DCED594F79E8}" type="presOf" srcId="{991212D7-71E5-4326-87A8-BB34B3984A04}" destId="{FBECB1C8-C4D5-490E-B9C3-88A5DC8598B4}" srcOrd="0" destOrd="0" presId="urn:microsoft.com/office/officeart/2008/layout/VerticalAccentList"/>
    <dgm:cxn modelId="{C48C42DA-AB68-43CE-8747-CBE3B6903100}" srcId="{F621AEC8-6BE0-4747-AC5C-3BDF8A2E21FF}" destId="{B6BA69DE-F87E-40D9-88BC-296B68619347}" srcOrd="0" destOrd="0" parTransId="{025CD315-820F-4E19-A7FD-47710FFB3C33}" sibTransId="{DCDDBA52-F90D-4DFB-8FE6-39BCEE90C31A}"/>
    <dgm:cxn modelId="{6D6B22D5-57FA-45C5-AE63-8890E7B71065}" type="presOf" srcId="{9F7C69EB-271F-4D38-B0D3-C50443214188}" destId="{03C4D6B8-78F9-4B1E-A890-4A81505AF4D8}" srcOrd="0" destOrd="0" presId="urn:microsoft.com/office/officeart/2008/layout/VerticalAccentList"/>
    <dgm:cxn modelId="{E3F43707-9C5E-47D4-AA6D-3AF086B7C85F}" type="presOf" srcId="{AC4B1094-76AD-4C83-899C-CBA1453F5BEB}" destId="{5137818D-164B-4183-BCD3-D721BAED3462}" srcOrd="0" destOrd="0" presId="urn:microsoft.com/office/officeart/2008/layout/VerticalAccentList"/>
    <dgm:cxn modelId="{81E9B67D-AD1C-4FDA-8ED2-B59FDA84AFD8}" type="presOf" srcId="{344A922C-6CBC-4DB7-9E02-9A1A249E9427}" destId="{5C82F4C7-14E8-48FD-8DB7-788F8CEF067F}" srcOrd="0" destOrd="0" presId="urn:microsoft.com/office/officeart/2008/layout/VerticalAccentList"/>
    <dgm:cxn modelId="{66574D2B-C641-481F-BD39-21D7122C2574}" type="presOf" srcId="{5DD41430-010D-4BE6-9205-E2E39CA0E0DF}" destId="{5A61C7BD-65DC-4299-987B-51D82AA60555}" srcOrd="0" destOrd="0" presId="urn:microsoft.com/office/officeart/2008/layout/VerticalAccentList"/>
    <dgm:cxn modelId="{C234592F-4773-4739-A91C-4FE9272918BE}" srcId="{C200A2C4-5D40-4716-92C8-70AE5CC0EA68}" destId="{F621AEC8-6BE0-4747-AC5C-3BDF8A2E21FF}" srcOrd="1" destOrd="0" parTransId="{D77E0B19-0485-4C88-86AC-679749C86B3F}" sibTransId="{98958A70-FDFE-4737-A816-8F59E0A04AD8}"/>
    <dgm:cxn modelId="{0BB7AAFE-1EBE-477B-A25A-F9054F8145B9}" srcId="{C200A2C4-5D40-4716-92C8-70AE5CC0EA68}" destId="{414DC5BB-07FB-41A9-80F0-4BA0FDB15D67}" srcOrd="2" destOrd="0" parTransId="{022693CA-6FCA-4605-B4EA-95F033C4289F}" sibTransId="{D47B8265-6652-40A9-9141-EA3B71EFA7EA}"/>
    <dgm:cxn modelId="{B95E849E-16DB-423F-968E-12600A81A4FF}" srcId="{C200A2C4-5D40-4716-92C8-70AE5CC0EA68}" destId="{344A922C-6CBC-4DB7-9E02-9A1A249E9427}" srcOrd="0" destOrd="0" parTransId="{6A0E33E1-C778-4373-8A40-637590731166}" sibTransId="{7B189620-899E-4D4E-945C-59AF4EA77089}"/>
    <dgm:cxn modelId="{3786B93C-C24A-49E0-B028-E3F9CFDF8FDD}" type="presOf" srcId="{F621AEC8-6BE0-4747-AC5C-3BDF8A2E21FF}" destId="{92970035-2202-4829-BC1D-06B3105DE21E}" srcOrd="0" destOrd="0" presId="urn:microsoft.com/office/officeart/2008/layout/VerticalAccentList"/>
    <dgm:cxn modelId="{5ED53530-E676-40D9-9D7C-4FDD418BF111}" srcId="{414DC5BB-07FB-41A9-80F0-4BA0FDB15D67}" destId="{AC4B1094-76AD-4C83-899C-CBA1453F5BEB}" srcOrd="0" destOrd="0" parTransId="{F311EBB1-47FB-48DF-A289-BFAF4BFA35E3}" sibTransId="{DAECCD94-604C-4949-B3CE-E485791CCDA4}"/>
    <dgm:cxn modelId="{EFE6FAA7-D003-4A23-B04D-75F3F84A56AD}" srcId="{C200A2C4-5D40-4716-92C8-70AE5CC0EA68}" destId="{9F7C69EB-271F-4D38-B0D3-C50443214188}" srcOrd="3" destOrd="0" parTransId="{692DA472-51F2-485A-BC5B-C99E40BA4F95}" sibTransId="{45507945-999C-4F16-A9D8-2CA94E89AE74}"/>
    <dgm:cxn modelId="{8D69A7D3-B669-440E-88CA-F67D0875CBF5}" srcId="{344A922C-6CBC-4DB7-9E02-9A1A249E9427}" destId="{991212D7-71E5-4326-87A8-BB34B3984A04}" srcOrd="0" destOrd="0" parTransId="{81B0BD4E-7BD8-469D-9B01-502A731315C9}" sibTransId="{00D5F819-96BC-462E-8F8A-A99CAA51781F}"/>
    <dgm:cxn modelId="{3B32CBF7-A149-496E-A9E8-4186BF55FE15}" type="presOf" srcId="{C200A2C4-5D40-4716-92C8-70AE5CC0EA68}" destId="{7EF160CD-B9CD-4E6D-90AD-A63BEC8EB1CA}" srcOrd="0" destOrd="0" presId="urn:microsoft.com/office/officeart/2008/layout/VerticalAccentList"/>
    <dgm:cxn modelId="{CF25B9DE-CAF8-460E-8B4C-30BD29031B11}" srcId="{9F7C69EB-271F-4D38-B0D3-C50443214188}" destId="{5DD41430-010D-4BE6-9205-E2E39CA0E0DF}" srcOrd="0" destOrd="0" parTransId="{00CE0C08-28BA-4D3B-968A-7A16A540BE12}" sibTransId="{5755886A-484C-4835-823B-4237F9A6F030}"/>
    <dgm:cxn modelId="{DFD8CBC3-6F8D-4E53-9B75-3B1BE96B7552}" type="presOf" srcId="{B6BA69DE-F87E-40D9-88BC-296B68619347}" destId="{9D4FDC94-ADCB-46DF-812D-5B49019648C6}" srcOrd="0" destOrd="0" presId="urn:microsoft.com/office/officeart/2008/layout/VerticalAccentList"/>
    <dgm:cxn modelId="{4FDAEF36-E08F-47E2-BC69-24F574B9A83B}" type="presParOf" srcId="{7EF160CD-B9CD-4E6D-90AD-A63BEC8EB1CA}" destId="{BCC92289-8AC7-4D6C-B9E8-13AD221FB7F2}" srcOrd="0" destOrd="0" presId="urn:microsoft.com/office/officeart/2008/layout/VerticalAccentList"/>
    <dgm:cxn modelId="{A5FAFE31-0821-40DF-B036-36C69F4909AC}" type="presParOf" srcId="{BCC92289-8AC7-4D6C-B9E8-13AD221FB7F2}" destId="{5C82F4C7-14E8-48FD-8DB7-788F8CEF067F}" srcOrd="0" destOrd="0" presId="urn:microsoft.com/office/officeart/2008/layout/VerticalAccentList"/>
    <dgm:cxn modelId="{A83C3BE8-8926-4E9E-8427-8E9878E17322}" type="presParOf" srcId="{7EF160CD-B9CD-4E6D-90AD-A63BEC8EB1CA}" destId="{5A8B4DC7-F172-49F8-A887-897850AABCE5}" srcOrd="1" destOrd="0" presId="urn:microsoft.com/office/officeart/2008/layout/VerticalAccentList"/>
    <dgm:cxn modelId="{2CD0B029-3BBB-462B-9968-B206E4052D9D}" type="presParOf" srcId="{5A8B4DC7-F172-49F8-A887-897850AABCE5}" destId="{72DB5349-4976-4BA8-830C-6C3B39352726}" srcOrd="0" destOrd="0" presId="urn:microsoft.com/office/officeart/2008/layout/VerticalAccentList"/>
    <dgm:cxn modelId="{FDBA09DC-8113-44E0-A99A-F8D2DCB2AA49}" type="presParOf" srcId="{5A8B4DC7-F172-49F8-A887-897850AABCE5}" destId="{204255EF-81C8-4AB2-B93E-D5A0C387FEE4}" srcOrd="1" destOrd="0" presId="urn:microsoft.com/office/officeart/2008/layout/VerticalAccentList"/>
    <dgm:cxn modelId="{29FA1143-72BB-4AD4-B19E-5C0982FA898A}" type="presParOf" srcId="{5A8B4DC7-F172-49F8-A887-897850AABCE5}" destId="{9C240437-796A-4BFF-B979-EE7DA5183CC6}" srcOrd="2" destOrd="0" presId="urn:microsoft.com/office/officeart/2008/layout/VerticalAccentList"/>
    <dgm:cxn modelId="{D96A3F31-5A81-4D7D-8C74-14A240D2686A}" type="presParOf" srcId="{5A8B4DC7-F172-49F8-A887-897850AABCE5}" destId="{9810F200-ED08-43C0-AE26-25D065DEB35F}" srcOrd="3" destOrd="0" presId="urn:microsoft.com/office/officeart/2008/layout/VerticalAccentList"/>
    <dgm:cxn modelId="{09095342-93DB-4B3A-8534-7F9D56D5A445}" type="presParOf" srcId="{5A8B4DC7-F172-49F8-A887-897850AABCE5}" destId="{CBC0AEC4-34DB-4DDB-8EF7-FAD1D2DF1F1B}" srcOrd="4" destOrd="0" presId="urn:microsoft.com/office/officeart/2008/layout/VerticalAccentList"/>
    <dgm:cxn modelId="{602612A5-C616-4FE3-A9EF-02EBEBFA3C94}" type="presParOf" srcId="{5A8B4DC7-F172-49F8-A887-897850AABCE5}" destId="{335ED17D-47ED-49A2-ACA6-43E0594C4956}" srcOrd="5" destOrd="0" presId="urn:microsoft.com/office/officeart/2008/layout/VerticalAccentList"/>
    <dgm:cxn modelId="{EC9824AE-39EC-477D-BBFD-D3C58041E40C}" type="presParOf" srcId="{5A8B4DC7-F172-49F8-A887-897850AABCE5}" destId="{26B70A65-D7C8-4470-A1F4-5AA18180690B}" srcOrd="6" destOrd="0" presId="urn:microsoft.com/office/officeart/2008/layout/VerticalAccentList"/>
    <dgm:cxn modelId="{08C26853-5449-4DF3-86D7-69557F5FC67C}" type="presParOf" srcId="{5A8B4DC7-F172-49F8-A887-897850AABCE5}" destId="{FBECB1C8-C4D5-490E-B9C3-88A5DC8598B4}" srcOrd="7" destOrd="0" presId="urn:microsoft.com/office/officeart/2008/layout/VerticalAccentList"/>
    <dgm:cxn modelId="{3B1594B2-F543-4C08-B0AE-718118DE94BE}" type="presParOf" srcId="{7EF160CD-B9CD-4E6D-90AD-A63BEC8EB1CA}" destId="{C0CDF284-E75E-4A1B-9E5B-B763F2901C2E}" srcOrd="2" destOrd="0" presId="urn:microsoft.com/office/officeart/2008/layout/VerticalAccentList"/>
    <dgm:cxn modelId="{662C177B-1031-4757-9146-87FB8A47B442}" type="presParOf" srcId="{7EF160CD-B9CD-4E6D-90AD-A63BEC8EB1CA}" destId="{18EE7E78-9D8F-4541-9EC9-F3A2D9CA52F5}" srcOrd="3" destOrd="0" presId="urn:microsoft.com/office/officeart/2008/layout/VerticalAccentList"/>
    <dgm:cxn modelId="{B5D46C68-976F-4E49-98A3-79BFDF7664F6}" type="presParOf" srcId="{18EE7E78-9D8F-4541-9EC9-F3A2D9CA52F5}" destId="{92970035-2202-4829-BC1D-06B3105DE21E}" srcOrd="0" destOrd="0" presId="urn:microsoft.com/office/officeart/2008/layout/VerticalAccentList"/>
    <dgm:cxn modelId="{2DC5290D-B5F1-4E9C-8FB0-3768ED27634D}" type="presParOf" srcId="{7EF160CD-B9CD-4E6D-90AD-A63BEC8EB1CA}" destId="{7F4AA2AB-5C9E-4EF4-ACE5-1EB6F2607B2D}" srcOrd="4" destOrd="0" presId="urn:microsoft.com/office/officeart/2008/layout/VerticalAccentList"/>
    <dgm:cxn modelId="{9C6FEC26-420E-4845-BC9D-8760D14021D9}" type="presParOf" srcId="{7F4AA2AB-5C9E-4EF4-ACE5-1EB6F2607B2D}" destId="{D651D673-EC39-4108-91D9-23B4F38F672D}" srcOrd="0" destOrd="0" presId="urn:microsoft.com/office/officeart/2008/layout/VerticalAccentList"/>
    <dgm:cxn modelId="{CA1A06B5-15D1-47C6-85E5-7892F4AD1D50}" type="presParOf" srcId="{7F4AA2AB-5C9E-4EF4-ACE5-1EB6F2607B2D}" destId="{86E8CBBA-8D44-4388-955B-53C75D8C82E0}" srcOrd="1" destOrd="0" presId="urn:microsoft.com/office/officeart/2008/layout/VerticalAccentList"/>
    <dgm:cxn modelId="{9B6B2771-12CD-45D5-B372-850FC5F01B39}" type="presParOf" srcId="{7F4AA2AB-5C9E-4EF4-ACE5-1EB6F2607B2D}" destId="{CC8ABEEC-DD76-41AD-A9BC-B84D2031244B}" srcOrd="2" destOrd="0" presId="urn:microsoft.com/office/officeart/2008/layout/VerticalAccentList"/>
    <dgm:cxn modelId="{B4366B8D-3272-4343-97EF-D98288F77597}" type="presParOf" srcId="{7F4AA2AB-5C9E-4EF4-ACE5-1EB6F2607B2D}" destId="{0F7C0428-C920-4053-B4FB-529867EE0ED8}" srcOrd="3" destOrd="0" presId="urn:microsoft.com/office/officeart/2008/layout/VerticalAccentList"/>
    <dgm:cxn modelId="{83F6E23F-B51C-4199-BD7A-A9F2B7C114A4}" type="presParOf" srcId="{7F4AA2AB-5C9E-4EF4-ACE5-1EB6F2607B2D}" destId="{2368D70F-F714-4558-BC9A-D82033434688}" srcOrd="4" destOrd="0" presId="urn:microsoft.com/office/officeart/2008/layout/VerticalAccentList"/>
    <dgm:cxn modelId="{6968CE45-0D71-4221-9B72-A22E0C99DE65}" type="presParOf" srcId="{7F4AA2AB-5C9E-4EF4-ACE5-1EB6F2607B2D}" destId="{310AF66B-7087-437E-8F94-E76086E4B51F}" srcOrd="5" destOrd="0" presId="urn:microsoft.com/office/officeart/2008/layout/VerticalAccentList"/>
    <dgm:cxn modelId="{94C37C8A-5918-4C2F-8C96-7C30730AABF5}" type="presParOf" srcId="{7F4AA2AB-5C9E-4EF4-ACE5-1EB6F2607B2D}" destId="{11124752-786B-489D-AD70-AF73D9B53382}" srcOrd="6" destOrd="0" presId="urn:microsoft.com/office/officeart/2008/layout/VerticalAccentList"/>
    <dgm:cxn modelId="{CBC21A0F-97C5-4492-9CEF-32775D67C856}" type="presParOf" srcId="{7F4AA2AB-5C9E-4EF4-ACE5-1EB6F2607B2D}" destId="{9D4FDC94-ADCB-46DF-812D-5B49019648C6}" srcOrd="7" destOrd="0" presId="urn:microsoft.com/office/officeart/2008/layout/VerticalAccentList"/>
    <dgm:cxn modelId="{8E4DB9FE-4C22-40D0-B08A-5F33E1A1E3C4}" type="presParOf" srcId="{7EF160CD-B9CD-4E6D-90AD-A63BEC8EB1CA}" destId="{CB1BEEC9-B049-454B-A8F2-1AA7E7BF5B71}" srcOrd="5" destOrd="0" presId="urn:microsoft.com/office/officeart/2008/layout/VerticalAccentList"/>
    <dgm:cxn modelId="{AA0CDD90-89CF-4D0F-AE99-10C600578B7F}" type="presParOf" srcId="{7EF160CD-B9CD-4E6D-90AD-A63BEC8EB1CA}" destId="{359F08B9-4E85-45B0-BFBA-83F81D1CA0BD}" srcOrd="6" destOrd="0" presId="urn:microsoft.com/office/officeart/2008/layout/VerticalAccentList"/>
    <dgm:cxn modelId="{CF2E787C-7FE5-4BD8-B492-C81EA11309ED}" type="presParOf" srcId="{359F08B9-4E85-45B0-BFBA-83F81D1CA0BD}" destId="{7378DBB8-5121-4D6E-9681-B4F009A080BC}" srcOrd="0" destOrd="0" presId="urn:microsoft.com/office/officeart/2008/layout/VerticalAccentList"/>
    <dgm:cxn modelId="{6053BCDC-2092-4896-BA06-135C63289896}" type="presParOf" srcId="{7EF160CD-B9CD-4E6D-90AD-A63BEC8EB1CA}" destId="{0C0CF2B8-18D6-48AE-AF0A-4385E8138E29}" srcOrd="7" destOrd="0" presId="urn:microsoft.com/office/officeart/2008/layout/VerticalAccentList"/>
    <dgm:cxn modelId="{3802E378-B2D6-49CD-A54B-6872B47FD297}" type="presParOf" srcId="{0C0CF2B8-18D6-48AE-AF0A-4385E8138E29}" destId="{0E06F43D-00BE-46D7-8140-FF80D5D7C787}" srcOrd="0" destOrd="0" presId="urn:microsoft.com/office/officeart/2008/layout/VerticalAccentList"/>
    <dgm:cxn modelId="{023656E6-5030-4D0B-9C2A-A1672217C677}" type="presParOf" srcId="{0C0CF2B8-18D6-48AE-AF0A-4385E8138E29}" destId="{DF02404B-CD64-44B7-96AF-A487F3E8FB09}" srcOrd="1" destOrd="0" presId="urn:microsoft.com/office/officeart/2008/layout/VerticalAccentList"/>
    <dgm:cxn modelId="{A34A792C-4C15-4137-9F1E-68CAFD64A363}" type="presParOf" srcId="{0C0CF2B8-18D6-48AE-AF0A-4385E8138E29}" destId="{31818401-E9C4-43F4-BD70-FAA87D4E0644}" srcOrd="2" destOrd="0" presId="urn:microsoft.com/office/officeart/2008/layout/VerticalAccentList"/>
    <dgm:cxn modelId="{1AE29F6F-CBF5-4FB2-9C38-8EB163F6EC29}" type="presParOf" srcId="{0C0CF2B8-18D6-48AE-AF0A-4385E8138E29}" destId="{88B75444-2939-42BA-9465-FA5BC487260D}" srcOrd="3" destOrd="0" presId="urn:microsoft.com/office/officeart/2008/layout/VerticalAccentList"/>
    <dgm:cxn modelId="{EE536879-8EFF-452C-8AA7-9D4765A8AE5A}" type="presParOf" srcId="{0C0CF2B8-18D6-48AE-AF0A-4385E8138E29}" destId="{98ECB56C-32A4-4F3C-9A77-80551FCB04F5}" srcOrd="4" destOrd="0" presId="urn:microsoft.com/office/officeart/2008/layout/VerticalAccentList"/>
    <dgm:cxn modelId="{2A0FB428-06D4-4D5E-BB63-CBE75D35754B}" type="presParOf" srcId="{0C0CF2B8-18D6-48AE-AF0A-4385E8138E29}" destId="{E0C9E21A-914C-4F72-A733-C38587438C93}" srcOrd="5" destOrd="0" presId="urn:microsoft.com/office/officeart/2008/layout/VerticalAccentList"/>
    <dgm:cxn modelId="{3F11974C-7B70-47D0-8B62-79A1DC226AB4}" type="presParOf" srcId="{0C0CF2B8-18D6-48AE-AF0A-4385E8138E29}" destId="{F8305941-D89B-40B1-BB2B-8E8E8E4C6E88}" srcOrd="6" destOrd="0" presId="urn:microsoft.com/office/officeart/2008/layout/VerticalAccentList"/>
    <dgm:cxn modelId="{64622CF7-8DE1-4BDD-9645-8D8AF4D8321C}" type="presParOf" srcId="{0C0CF2B8-18D6-48AE-AF0A-4385E8138E29}" destId="{5137818D-164B-4183-BCD3-D721BAED3462}" srcOrd="7" destOrd="0" presId="urn:microsoft.com/office/officeart/2008/layout/VerticalAccentList"/>
    <dgm:cxn modelId="{FC411CCE-9D03-410A-981B-2AB7910C2CEA}" type="presParOf" srcId="{7EF160CD-B9CD-4E6D-90AD-A63BEC8EB1CA}" destId="{3DEAB1B9-DCC9-463A-86F8-8175F2788C26}" srcOrd="8" destOrd="0" presId="urn:microsoft.com/office/officeart/2008/layout/VerticalAccentList"/>
    <dgm:cxn modelId="{1DF023D1-03F7-4ADB-893B-F0C0BDD1EF99}" type="presParOf" srcId="{7EF160CD-B9CD-4E6D-90AD-A63BEC8EB1CA}" destId="{97D5FFA6-1B82-4C5C-A1A7-798262FCA37A}" srcOrd="9" destOrd="0" presId="urn:microsoft.com/office/officeart/2008/layout/VerticalAccentList"/>
    <dgm:cxn modelId="{4B53A74F-5931-473E-A185-8680499937AF}" type="presParOf" srcId="{97D5FFA6-1B82-4C5C-A1A7-798262FCA37A}" destId="{03C4D6B8-78F9-4B1E-A890-4A81505AF4D8}" srcOrd="0" destOrd="0" presId="urn:microsoft.com/office/officeart/2008/layout/VerticalAccentList"/>
    <dgm:cxn modelId="{45CC9551-0226-47AB-910D-2EBE300D9610}" type="presParOf" srcId="{7EF160CD-B9CD-4E6D-90AD-A63BEC8EB1CA}" destId="{92932D13-CA5B-4181-B859-C45DA1C2C9BF}" srcOrd="10" destOrd="0" presId="urn:microsoft.com/office/officeart/2008/layout/VerticalAccentList"/>
    <dgm:cxn modelId="{036FB87F-F9D2-4792-B1C9-D18E952596C1}" type="presParOf" srcId="{92932D13-CA5B-4181-B859-C45DA1C2C9BF}" destId="{6FCB6724-C3A9-4C55-B255-454B79629896}" srcOrd="0" destOrd="0" presId="urn:microsoft.com/office/officeart/2008/layout/VerticalAccentList"/>
    <dgm:cxn modelId="{E82CE715-1556-4B9D-959C-F92C1C934D84}" type="presParOf" srcId="{92932D13-CA5B-4181-B859-C45DA1C2C9BF}" destId="{E784D8F7-6627-43FD-947A-FDB46B6B8AF8}" srcOrd="1" destOrd="0" presId="urn:microsoft.com/office/officeart/2008/layout/VerticalAccentList"/>
    <dgm:cxn modelId="{EE8A2011-E24F-4B3E-90D0-CAE964A8C2C3}" type="presParOf" srcId="{92932D13-CA5B-4181-B859-C45DA1C2C9BF}" destId="{684A0CEF-2275-4E4C-98BE-5685715D843B}" srcOrd="2" destOrd="0" presId="urn:microsoft.com/office/officeart/2008/layout/VerticalAccentList"/>
    <dgm:cxn modelId="{F5273586-001F-4602-811E-771664B5B093}" type="presParOf" srcId="{92932D13-CA5B-4181-B859-C45DA1C2C9BF}" destId="{3A2DA7D3-2426-46ED-9F32-B210E07B46F6}" srcOrd="3" destOrd="0" presId="urn:microsoft.com/office/officeart/2008/layout/VerticalAccentList"/>
    <dgm:cxn modelId="{BC527CC6-9FC7-43F3-860E-F6CA02F4861E}" type="presParOf" srcId="{92932D13-CA5B-4181-B859-C45DA1C2C9BF}" destId="{85FD0D8F-85A7-4100-97C7-23AE2721B31F}" srcOrd="4" destOrd="0" presId="urn:microsoft.com/office/officeart/2008/layout/VerticalAccentList"/>
    <dgm:cxn modelId="{F5A8ED95-F400-46B0-91FF-FF7098281744}" type="presParOf" srcId="{92932D13-CA5B-4181-B859-C45DA1C2C9BF}" destId="{3E9C7B03-E790-48AD-AF76-A4AE61E83E26}" srcOrd="5" destOrd="0" presId="urn:microsoft.com/office/officeart/2008/layout/VerticalAccentList"/>
    <dgm:cxn modelId="{4F3D6ED0-0BDC-4DE0-8D41-AA197A0894FE}" type="presParOf" srcId="{92932D13-CA5B-4181-B859-C45DA1C2C9BF}" destId="{C5BC02B8-1423-43FD-AEF0-BE1CCADB30F8}" srcOrd="6" destOrd="0" presId="urn:microsoft.com/office/officeart/2008/layout/VerticalAccentList"/>
    <dgm:cxn modelId="{4D8A49FD-5BF9-448E-AA49-18EFF89F12DF}" type="presParOf" srcId="{92932D13-CA5B-4181-B859-C45DA1C2C9BF}" destId="{5A61C7BD-65DC-4299-987B-51D82AA6055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BFDE16-A566-41DA-9283-96B5B25D1BC8}" type="doc">
      <dgm:prSet loTypeId="urn:microsoft.com/office/officeart/2005/8/layout/process5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id-ID"/>
        </a:p>
      </dgm:t>
    </dgm:pt>
    <dgm:pt modelId="{B4DFA109-D57A-46BC-AFF2-0819AB211FA0}">
      <dgm:prSet phldrT="[Text]" custT="1"/>
      <dgm:spPr/>
      <dgm:t>
        <a:bodyPr/>
        <a:lstStyle/>
        <a:p>
          <a:r>
            <a:rPr lang="id-ID" sz="1200" b="0" spc="-50" baseline="0" dirty="0" smtClean="0">
              <a:effectLst/>
              <a:latin typeface="Palatino Linotype" panose="02040502050505030304" pitchFamily="18" charset="0"/>
            </a:rPr>
            <a:t>Pilihan Topik Pokok Penelitian</a:t>
          </a:r>
          <a:endParaRPr lang="id-ID" sz="1200" b="0" spc="-50" baseline="0" dirty="0">
            <a:effectLst/>
            <a:latin typeface="Palatino Linotype" panose="02040502050505030304" pitchFamily="18" charset="0"/>
          </a:endParaRPr>
        </a:p>
      </dgm:t>
    </dgm:pt>
    <dgm:pt modelId="{2D47DD89-3B4F-4ACA-83DE-843CD695CC4D}" type="parTrans" cxnId="{4D6608CC-EC8E-4985-87B1-0C26E2ABC128}">
      <dgm:prSet/>
      <dgm:spPr/>
      <dgm:t>
        <a:bodyPr/>
        <a:lstStyle/>
        <a:p>
          <a:endParaRPr lang="id-ID" sz="1300" spc="-50" baseline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726CD1-3CE4-43B4-BF78-5C9A126E2B2A}" type="sibTrans" cxnId="{4D6608CC-EC8E-4985-87B1-0C26E2ABC128}">
      <dgm:prSet custT="1"/>
      <dgm:spPr/>
      <dgm:t>
        <a:bodyPr/>
        <a:lstStyle/>
        <a:p>
          <a:endParaRPr lang="id-ID" sz="1300" spc="-50" baseline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519DC3-0DBD-46A6-8163-DD82C62261A6}">
      <dgm:prSet phldrT="[Text]" custT="1"/>
      <dgm:spPr/>
      <dgm:t>
        <a:bodyPr/>
        <a:lstStyle/>
        <a:p>
          <a:r>
            <a:rPr lang="id-ID" sz="1200" b="0" spc="-50" baseline="0" smtClean="0">
              <a:effectLst/>
              <a:latin typeface="Palatino Linotype" panose="02040502050505030304" pitchFamily="18" charset="0"/>
            </a:rPr>
            <a:t>Perumusan Masalah</a:t>
          </a:r>
          <a:endParaRPr lang="id-ID" sz="1200" b="0" spc="-50" baseline="0" dirty="0">
            <a:effectLst/>
            <a:latin typeface="Palatino Linotype" panose="02040502050505030304" pitchFamily="18" charset="0"/>
          </a:endParaRPr>
        </a:p>
      </dgm:t>
    </dgm:pt>
    <dgm:pt modelId="{E96C710B-A90C-497B-BE3D-2F814873E6E8}" type="parTrans" cxnId="{BAF77038-50D6-4A7F-8C84-D497B3A0D80D}">
      <dgm:prSet/>
      <dgm:spPr/>
      <dgm:t>
        <a:bodyPr/>
        <a:lstStyle/>
        <a:p>
          <a:endParaRPr lang="id-ID" sz="1300" spc="-50" baseline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48E3D1-3248-4CBE-B216-22D0FE882405}" type="sibTrans" cxnId="{BAF77038-50D6-4A7F-8C84-D497B3A0D80D}">
      <dgm:prSet custT="1"/>
      <dgm:spPr/>
      <dgm:t>
        <a:bodyPr/>
        <a:lstStyle/>
        <a:p>
          <a:endParaRPr lang="id-ID" sz="1300" spc="-50" baseline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7CDCCE-841C-47DA-8ECD-91E224851E9B}">
      <dgm:prSet phldrT="[Text]" custT="1"/>
      <dgm:spPr/>
      <dgm:t>
        <a:bodyPr/>
        <a:lstStyle/>
        <a:p>
          <a:r>
            <a:rPr lang="id-ID" sz="1200" b="0" spc="-50" baseline="0" smtClean="0">
              <a:effectLst/>
              <a:latin typeface="Palatino Linotype" panose="02040502050505030304" pitchFamily="18" charset="0"/>
            </a:rPr>
            <a:t>Perancangan/ Metodologi Penelitian</a:t>
          </a:r>
          <a:endParaRPr lang="id-ID" sz="1200" b="0" spc="-50" baseline="0" dirty="0">
            <a:effectLst/>
            <a:latin typeface="Palatino Linotype" panose="02040502050505030304" pitchFamily="18" charset="0"/>
          </a:endParaRPr>
        </a:p>
      </dgm:t>
    </dgm:pt>
    <dgm:pt modelId="{00A4F8A4-5A0E-4534-BA60-A8C4637CFD0A}" type="parTrans" cxnId="{77E143B9-2157-49C0-9C41-0E1977A6906E}">
      <dgm:prSet/>
      <dgm:spPr/>
      <dgm:t>
        <a:bodyPr/>
        <a:lstStyle/>
        <a:p>
          <a:endParaRPr lang="id-ID" sz="1300" spc="-50" baseline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E4BE5D-D6FA-40C6-83C7-04A5F92562B4}" type="sibTrans" cxnId="{77E143B9-2157-49C0-9C41-0E1977A6906E}">
      <dgm:prSet custT="1"/>
      <dgm:spPr/>
      <dgm:t>
        <a:bodyPr/>
        <a:lstStyle/>
        <a:p>
          <a:endParaRPr lang="id-ID" sz="1300" spc="-50" baseline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3FB150-F734-4ABB-8356-50F604D54DF1}">
      <dgm:prSet phldrT="[Text]" custT="1"/>
      <dgm:spPr/>
      <dgm:t>
        <a:bodyPr/>
        <a:lstStyle/>
        <a:p>
          <a:r>
            <a:rPr lang="id-ID" sz="1200" b="0" spc="-50" baseline="0" smtClean="0">
              <a:effectLst/>
              <a:latin typeface="Palatino Linotype" panose="02040502050505030304" pitchFamily="18" charset="0"/>
            </a:rPr>
            <a:t>Pengum</a:t>
          </a:r>
          <a:r>
            <a:rPr lang="en-US" sz="1200" b="0" spc="-50" baseline="0" smtClean="0">
              <a:effectLst/>
              <a:latin typeface="Palatino Linotype" panose="02040502050505030304" pitchFamily="18" charset="0"/>
            </a:rPr>
            <a:t>-</a:t>
          </a:r>
          <a:r>
            <a:rPr lang="id-ID" sz="1200" b="0" spc="-50" baseline="0" smtClean="0">
              <a:effectLst/>
              <a:latin typeface="Palatino Linotype" panose="02040502050505030304" pitchFamily="18" charset="0"/>
            </a:rPr>
            <a:t>pulan Data </a:t>
          </a:r>
          <a:endParaRPr lang="id-ID" sz="1200" b="0" spc="-50" baseline="0" dirty="0">
            <a:effectLst/>
            <a:latin typeface="Palatino Linotype" panose="02040502050505030304" pitchFamily="18" charset="0"/>
          </a:endParaRPr>
        </a:p>
      </dgm:t>
    </dgm:pt>
    <dgm:pt modelId="{8DC48B9C-CDCA-420A-96D7-0FFB974F9A5D}" type="parTrans" cxnId="{E31C8A0F-5898-4315-A2B6-08BE9D990B5B}">
      <dgm:prSet/>
      <dgm:spPr/>
      <dgm:t>
        <a:bodyPr/>
        <a:lstStyle/>
        <a:p>
          <a:endParaRPr lang="id-ID" sz="1300" spc="-50" baseline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E183CF-15A0-45A6-AF82-197880C80B4A}" type="sibTrans" cxnId="{E31C8A0F-5898-4315-A2B6-08BE9D990B5B}">
      <dgm:prSet custT="1"/>
      <dgm:spPr/>
      <dgm:t>
        <a:bodyPr/>
        <a:lstStyle/>
        <a:p>
          <a:endParaRPr lang="id-ID" sz="1300" spc="-50" baseline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F9B797-3A29-4235-A8E1-D15DAA3C1576}">
      <dgm:prSet phldrT="[Text]" custT="1"/>
      <dgm:spPr/>
      <dgm:t>
        <a:bodyPr/>
        <a:lstStyle/>
        <a:p>
          <a:r>
            <a:rPr lang="id-ID" sz="1200" b="0" spc="-50" baseline="0" smtClean="0">
              <a:effectLst/>
              <a:latin typeface="Palatino Linotype" panose="02040502050505030304" pitchFamily="18" charset="0"/>
            </a:rPr>
            <a:t>Pengolahan/ Analisa Data</a:t>
          </a:r>
          <a:endParaRPr lang="id-ID" sz="1200" b="0" spc="-50" baseline="0" dirty="0">
            <a:effectLst/>
            <a:latin typeface="Palatino Linotype" panose="02040502050505030304" pitchFamily="18" charset="0"/>
          </a:endParaRPr>
        </a:p>
      </dgm:t>
    </dgm:pt>
    <dgm:pt modelId="{4A69E115-BDE2-49B2-B077-EFAB57B0935A}" type="parTrans" cxnId="{3E630DD6-0960-4747-A40F-33621B02FA44}">
      <dgm:prSet/>
      <dgm:spPr/>
      <dgm:t>
        <a:bodyPr/>
        <a:lstStyle/>
        <a:p>
          <a:endParaRPr lang="id-ID" sz="1300" spc="-50" baseline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0F3FB1-CB82-4B01-AC06-A0B9331AA8EE}" type="sibTrans" cxnId="{3E630DD6-0960-4747-A40F-33621B02FA44}">
      <dgm:prSet custT="1"/>
      <dgm:spPr/>
      <dgm:t>
        <a:bodyPr/>
        <a:lstStyle/>
        <a:p>
          <a:endParaRPr lang="id-ID" sz="1300" spc="-50" baseline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86B178-D140-4D6C-A263-16AF46940D09}">
      <dgm:prSet phldrT="[Text]" custT="1"/>
      <dgm:spPr/>
      <dgm:t>
        <a:bodyPr/>
        <a:lstStyle/>
        <a:p>
          <a:r>
            <a:rPr lang="id-ID" sz="1200" b="0" spc="-50" baseline="0" dirty="0" smtClean="0">
              <a:effectLst/>
              <a:latin typeface="Palatino Linotype" panose="02040502050505030304" pitchFamily="18" charset="0"/>
            </a:rPr>
            <a:t>Interpretasi/ Generalisasi</a:t>
          </a:r>
          <a:endParaRPr lang="id-ID" sz="1200" b="0" spc="-50" baseline="0" dirty="0">
            <a:effectLst/>
            <a:latin typeface="Palatino Linotype" panose="02040502050505030304" pitchFamily="18" charset="0"/>
          </a:endParaRPr>
        </a:p>
      </dgm:t>
    </dgm:pt>
    <dgm:pt modelId="{E3DA2045-93EE-4C80-A09D-E4EC0F1B4F7C}" type="parTrans" cxnId="{C77ADED1-412F-444C-8300-6F504D82CE57}">
      <dgm:prSet/>
      <dgm:spPr/>
      <dgm:t>
        <a:bodyPr/>
        <a:lstStyle/>
        <a:p>
          <a:endParaRPr lang="id-ID" sz="1300" spc="-50" baseline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1FFC47-247A-4680-A194-A34EE8B5AB1F}" type="sibTrans" cxnId="{C77ADED1-412F-444C-8300-6F504D82CE57}">
      <dgm:prSet/>
      <dgm:spPr/>
      <dgm:t>
        <a:bodyPr/>
        <a:lstStyle/>
        <a:p>
          <a:endParaRPr lang="id-ID" sz="1300" spc="-50" baseline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09C6CD-922A-4641-829C-2B05C551C8EE}" type="pres">
      <dgm:prSet presAssocID="{45BFDE16-A566-41DA-9283-96B5B25D1B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BAE670-B807-484C-8036-F3980C8E6650}" type="pres">
      <dgm:prSet presAssocID="{B4DFA109-D57A-46BC-AFF2-0819AB211FA0}" presName="node" presStyleLbl="node1" presStyleIdx="0" presStyleCnt="6" custScaleY="127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B7DC4-98EB-4401-8A53-34262A3DAA29}" type="pres">
      <dgm:prSet presAssocID="{0F726CD1-3CE4-43B4-BF78-5C9A126E2B2A}" presName="sibTrans" presStyleLbl="sibTrans2D1" presStyleIdx="0" presStyleCnt="5" custFlipHor="0" custScaleX="120117" custScaleY="140010"/>
      <dgm:spPr/>
      <dgm:t>
        <a:bodyPr/>
        <a:lstStyle/>
        <a:p>
          <a:endParaRPr lang="en-US"/>
        </a:p>
      </dgm:t>
    </dgm:pt>
    <dgm:pt modelId="{ED427131-0807-439D-BC3A-94BB4B87FEED}" type="pres">
      <dgm:prSet presAssocID="{0F726CD1-3CE4-43B4-BF78-5C9A126E2B2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F220FAE-4464-42F1-BFBF-C3670F3B47FF}" type="pres">
      <dgm:prSet presAssocID="{1E519DC3-0DBD-46A6-8163-DD82C62261A6}" presName="node" presStyleLbl="node1" presStyleIdx="1" presStyleCnt="6" custScaleY="127316" custLinFactNeighborX="-14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C7A8B-4496-43CF-9569-9C23A0842C42}" type="pres">
      <dgm:prSet presAssocID="{2148E3D1-3248-4CBE-B216-22D0FE882405}" presName="sibTrans" presStyleLbl="sibTrans2D1" presStyleIdx="1" presStyleCnt="5" custFlipHor="0" custScaleX="120117" custScaleY="140010"/>
      <dgm:spPr/>
      <dgm:t>
        <a:bodyPr/>
        <a:lstStyle/>
        <a:p>
          <a:endParaRPr lang="en-US"/>
        </a:p>
      </dgm:t>
    </dgm:pt>
    <dgm:pt modelId="{BE0FE526-249D-46DC-A8DC-732FE2FEF576}" type="pres">
      <dgm:prSet presAssocID="{2148E3D1-3248-4CBE-B216-22D0FE88240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897CB97-8338-4E20-8E6C-CADCFD5D707D}" type="pres">
      <dgm:prSet presAssocID="{8A7CDCCE-841C-47DA-8ECD-91E224851E9B}" presName="node" presStyleLbl="node1" presStyleIdx="2" presStyleCnt="6" custScaleY="127316" custLinFactNeighborX="-29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D2E30-CEFC-47AE-B824-355C88654CCC}" type="pres">
      <dgm:prSet presAssocID="{39E4BE5D-D6FA-40C6-83C7-04A5F92562B4}" presName="sibTrans" presStyleLbl="sibTrans2D1" presStyleIdx="2" presStyleCnt="5" custFlipHor="0" custScaleX="120117" custScaleY="140010"/>
      <dgm:spPr/>
      <dgm:t>
        <a:bodyPr/>
        <a:lstStyle/>
        <a:p>
          <a:endParaRPr lang="en-US"/>
        </a:p>
      </dgm:t>
    </dgm:pt>
    <dgm:pt modelId="{A813789A-3902-4E73-B89A-CD46F0146F9F}" type="pres">
      <dgm:prSet presAssocID="{39E4BE5D-D6FA-40C6-83C7-04A5F92562B4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C702EE3-7682-4562-9015-E2C156FD6C41}" type="pres">
      <dgm:prSet presAssocID="{2D3FB150-F734-4ABB-8356-50F604D54DF1}" presName="node" presStyleLbl="node1" presStyleIdx="3" presStyleCnt="6" custScaleY="127316" custLinFactNeighborX="-4499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5E8436D-AFFC-49AC-9BE3-74D54DB7271B}" type="pres">
      <dgm:prSet presAssocID="{0DE183CF-15A0-45A6-AF82-197880C80B4A}" presName="sibTrans" presStyleLbl="sibTrans2D1" presStyleIdx="3" presStyleCnt="5" custFlipHor="0" custScaleX="120117" custScaleY="140010"/>
      <dgm:spPr/>
      <dgm:t>
        <a:bodyPr/>
        <a:lstStyle/>
        <a:p>
          <a:endParaRPr lang="en-US"/>
        </a:p>
      </dgm:t>
    </dgm:pt>
    <dgm:pt modelId="{F7B6AA95-DC31-4171-81E9-37878CC23886}" type="pres">
      <dgm:prSet presAssocID="{0DE183CF-15A0-45A6-AF82-197880C80B4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268E7B7-23CD-4225-B289-8410535CF4AD}" type="pres">
      <dgm:prSet presAssocID="{58F9B797-3A29-4235-A8E1-D15DAA3C1576}" presName="node" presStyleLbl="node1" presStyleIdx="4" presStyleCnt="6" custScaleY="127316" custLinFactNeighborX="-5999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0F3A459-7901-43AD-93DF-CE8D31ED4CBB}" type="pres">
      <dgm:prSet presAssocID="{6E0F3FB1-CB82-4B01-AC06-A0B9331AA8EE}" presName="sibTrans" presStyleLbl="sibTrans2D1" presStyleIdx="4" presStyleCnt="5" custFlipHor="0" custScaleX="120117" custScaleY="140010"/>
      <dgm:spPr/>
      <dgm:t>
        <a:bodyPr/>
        <a:lstStyle/>
        <a:p>
          <a:endParaRPr lang="en-US"/>
        </a:p>
      </dgm:t>
    </dgm:pt>
    <dgm:pt modelId="{5D5866E4-048A-4319-9933-11E143F1D877}" type="pres">
      <dgm:prSet presAssocID="{6E0F3FB1-CB82-4B01-AC06-A0B9331AA8E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36AEC53-07D3-47F2-8088-0B89976D4A7F}" type="pres">
      <dgm:prSet presAssocID="{2386B178-D140-4D6C-A263-16AF46940D09}" presName="node" presStyleLbl="node1" presStyleIdx="5" presStyleCnt="6" custScaleY="127316" custLinFactNeighborX="-7777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E630DD6-0960-4747-A40F-33621B02FA44}" srcId="{45BFDE16-A566-41DA-9283-96B5B25D1BC8}" destId="{58F9B797-3A29-4235-A8E1-D15DAA3C1576}" srcOrd="4" destOrd="0" parTransId="{4A69E115-BDE2-49B2-B077-EFAB57B0935A}" sibTransId="{6E0F3FB1-CB82-4B01-AC06-A0B9331AA8EE}"/>
    <dgm:cxn modelId="{A58EC473-83DE-42BD-A1CF-3CD7A943ED89}" type="presOf" srcId="{2D3FB150-F734-4ABB-8356-50F604D54DF1}" destId="{5C702EE3-7682-4562-9015-E2C156FD6C41}" srcOrd="0" destOrd="0" presId="urn:microsoft.com/office/officeart/2005/8/layout/process5"/>
    <dgm:cxn modelId="{CEE55B66-BC61-469F-BA1F-013E12524616}" type="presOf" srcId="{58F9B797-3A29-4235-A8E1-D15DAA3C1576}" destId="{6268E7B7-23CD-4225-B289-8410535CF4AD}" srcOrd="0" destOrd="0" presId="urn:microsoft.com/office/officeart/2005/8/layout/process5"/>
    <dgm:cxn modelId="{EF7F44D7-0EB5-42E9-BB24-95834BCE4E1B}" type="presOf" srcId="{0DE183CF-15A0-45A6-AF82-197880C80B4A}" destId="{75E8436D-AFFC-49AC-9BE3-74D54DB7271B}" srcOrd="0" destOrd="0" presId="urn:microsoft.com/office/officeart/2005/8/layout/process5"/>
    <dgm:cxn modelId="{64633808-BE88-423F-99FA-B940D6FDFE70}" type="presOf" srcId="{2148E3D1-3248-4CBE-B216-22D0FE882405}" destId="{BE0FE526-249D-46DC-A8DC-732FE2FEF576}" srcOrd="1" destOrd="0" presId="urn:microsoft.com/office/officeart/2005/8/layout/process5"/>
    <dgm:cxn modelId="{29368078-471D-4AAC-8BE4-F9A311530D14}" type="presOf" srcId="{8A7CDCCE-841C-47DA-8ECD-91E224851E9B}" destId="{0897CB97-8338-4E20-8E6C-CADCFD5D707D}" srcOrd="0" destOrd="0" presId="urn:microsoft.com/office/officeart/2005/8/layout/process5"/>
    <dgm:cxn modelId="{DAEEA815-7CA1-4583-B850-D6C714B18ECB}" type="presOf" srcId="{0DE183CF-15A0-45A6-AF82-197880C80B4A}" destId="{F7B6AA95-DC31-4171-81E9-37878CC23886}" srcOrd="1" destOrd="0" presId="urn:microsoft.com/office/officeart/2005/8/layout/process5"/>
    <dgm:cxn modelId="{456AC63F-068C-4D81-AD5E-17906C27CD02}" type="presOf" srcId="{2386B178-D140-4D6C-A263-16AF46940D09}" destId="{B36AEC53-07D3-47F2-8088-0B89976D4A7F}" srcOrd="0" destOrd="0" presId="urn:microsoft.com/office/officeart/2005/8/layout/process5"/>
    <dgm:cxn modelId="{176D0EAF-F250-4317-B9C8-9C87C4ECD324}" type="presOf" srcId="{6E0F3FB1-CB82-4B01-AC06-A0B9331AA8EE}" destId="{5D5866E4-048A-4319-9933-11E143F1D877}" srcOrd="1" destOrd="0" presId="urn:microsoft.com/office/officeart/2005/8/layout/process5"/>
    <dgm:cxn modelId="{E31C8A0F-5898-4315-A2B6-08BE9D990B5B}" srcId="{45BFDE16-A566-41DA-9283-96B5B25D1BC8}" destId="{2D3FB150-F734-4ABB-8356-50F604D54DF1}" srcOrd="3" destOrd="0" parTransId="{8DC48B9C-CDCA-420A-96D7-0FFB974F9A5D}" sibTransId="{0DE183CF-15A0-45A6-AF82-197880C80B4A}"/>
    <dgm:cxn modelId="{0096026E-BA1A-4026-9C8C-9504159B5E07}" type="presOf" srcId="{0F726CD1-3CE4-43B4-BF78-5C9A126E2B2A}" destId="{A8FB7DC4-98EB-4401-8A53-34262A3DAA29}" srcOrd="0" destOrd="0" presId="urn:microsoft.com/office/officeart/2005/8/layout/process5"/>
    <dgm:cxn modelId="{BAF77038-50D6-4A7F-8C84-D497B3A0D80D}" srcId="{45BFDE16-A566-41DA-9283-96B5B25D1BC8}" destId="{1E519DC3-0DBD-46A6-8163-DD82C62261A6}" srcOrd="1" destOrd="0" parTransId="{E96C710B-A90C-497B-BE3D-2F814873E6E8}" sibTransId="{2148E3D1-3248-4CBE-B216-22D0FE882405}"/>
    <dgm:cxn modelId="{4D6608CC-EC8E-4985-87B1-0C26E2ABC128}" srcId="{45BFDE16-A566-41DA-9283-96B5B25D1BC8}" destId="{B4DFA109-D57A-46BC-AFF2-0819AB211FA0}" srcOrd="0" destOrd="0" parTransId="{2D47DD89-3B4F-4ACA-83DE-843CD695CC4D}" sibTransId="{0F726CD1-3CE4-43B4-BF78-5C9A126E2B2A}"/>
    <dgm:cxn modelId="{85DB9E97-47D1-4844-ACE1-ABFC732F46D0}" type="presOf" srcId="{39E4BE5D-D6FA-40C6-83C7-04A5F92562B4}" destId="{A813789A-3902-4E73-B89A-CD46F0146F9F}" srcOrd="1" destOrd="0" presId="urn:microsoft.com/office/officeart/2005/8/layout/process5"/>
    <dgm:cxn modelId="{733BC959-5671-484C-9C66-C6D7D29CA3C9}" type="presOf" srcId="{2148E3D1-3248-4CBE-B216-22D0FE882405}" destId="{9F9C7A8B-4496-43CF-9569-9C23A0842C42}" srcOrd="0" destOrd="0" presId="urn:microsoft.com/office/officeart/2005/8/layout/process5"/>
    <dgm:cxn modelId="{4A1ABF84-BB4D-4462-9198-D9B2734D0B73}" type="presOf" srcId="{B4DFA109-D57A-46BC-AFF2-0819AB211FA0}" destId="{00BAE670-B807-484C-8036-F3980C8E6650}" srcOrd="0" destOrd="0" presId="urn:microsoft.com/office/officeart/2005/8/layout/process5"/>
    <dgm:cxn modelId="{C77ADED1-412F-444C-8300-6F504D82CE57}" srcId="{45BFDE16-A566-41DA-9283-96B5B25D1BC8}" destId="{2386B178-D140-4D6C-A263-16AF46940D09}" srcOrd="5" destOrd="0" parTransId="{E3DA2045-93EE-4C80-A09D-E4EC0F1B4F7C}" sibTransId="{B01FFC47-247A-4680-A194-A34EE8B5AB1F}"/>
    <dgm:cxn modelId="{4EFB0D1B-6EF7-4BFC-BC49-725CA05E4DBA}" type="presOf" srcId="{1E519DC3-0DBD-46A6-8163-DD82C62261A6}" destId="{5F220FAE-4464-42F1-BFBF-C3670F3B47FF}" srcOrd="0" destOrd="0" presId="urn:microsoft.com/office/officeart/2005/8/layout/process5"/>
    <dgm:cxn modelId="{26E41F89-02B9-494C-83C1-1EBE35FB6C8B}" type="presOf" srcId="{6E0F3FB1-CB82-4B01-AC06-A0B9331AA8EE}" destId="{70F3A459-7901-43AD-93DF-CE8D31ED4CBB}" srcOrd="0" destOrd="0" presId="urn:microsoft.com/office/officeart/2005/8/layout/process5"/>
    <dgm:cxn modelId="{6A6BA941-3DB2-48FD-90FB-81ABC5D39444}" type="presOf" srcId="{45BFDE16-A566-41DA-9283-96B5B25D1BC8}" destId="{B209C6CD-922A-4641-829C-2B05C551C8EE}" srcOrd="0" destOrd="0" presId="urn:microsoft.com/office/officeart/2005/8/layout/process5"/>
    <dgm:cxn modelId="{5268D697-9E9D-4F76-82A3-1881E5142A04}" type="presOf" srcId="{0F726CD1-3CE4-43B4-BF78-5C9A126E2B2A}" destId="{ED427131-0807-439D-BC3A-94BB4B87FEED}" srcOrd="1" destOrd="0" presId="urn:microsoft.com/office/officeart/2005/8/layout/process5"/>
    <dgm:cxn modelId="{77E143B9-2157-49C0-9C41-0E1977A6906E}" srcId="{45BFDE16-A566-41DA-9283-96B5B25D1BC8}" destId="{8A7CDCCE-841C-47DA-8ECD-91E224851E9B}" srcOrd="2" destOrd="0" parTransId="{00A4F8A4-5A0E-4534-BA60-A8C4637CFD0A}" sibTransId="{39E4BE5D-D6FA-40C6-83C7-04A5F92562B4}"/>
    <dgm:cxn modelId="{5AD4D073-3BCE-4AF9-ADC7-9868A4870A5A}" type="presOf" srcId="{39E4BE5D-D6FA-40C6-83C7-04A5F92562B4}" destId="{387D2E30-CEFC-47AE-B824-355C88654CCC}" srcOrd="0" destOrd="0" presId="urn:microsoft.com/office/officeart/2005/8/layout/process5"/>
    <dgm:cxn modelId="{FE3350FA-3759-45DF-8EAE-5A11A07A0F5E}" type="presParOf" srcId="{B209C6CD-922A-4641-829C-2B05C551C8EE}" destId="{00BAE670-B807-484C-8036-F3980C8E6650}" srcOrd="0" destOrd="0" presId="urn:microsoft.com/office/officeart/2005/8/layout/process5"/>
    <dgm:cxn modelId="{7178A53B-4BDF-4916-9096-CBA7FF8D14BB}" type="presParOf" srcId="{B209C6CD-922A-4641-829C-2B05C551C8EE}" destId="{A8FB7DC4-98EB-4401-8A53-34262A3DAA29}" srcOrd="1" destOrd="0" presId="urn:microsoft.com/office/officeart/2005/8/layout/process5"/>
    <dgm:cxn modelId="{64B5A18E-9E3B-46EE-8C96-C96836C48954}" type="presParOf" srcId="{A8FB7DC4-98EB-4401-8A53-34262A3DAA29}" destId="{ED427131-0807-439D-BC3A-94BB4B87FEED}" srcOrd="0" destOrd="0" presId="urn:microsoft.com/office/officeart/2005/8/layout/process5"/>
    <dgm:cxn modelId="{B3E7F98F-F0E7-4969-93CF-0858C28C883A}" type="presParOf" srcId="{B209C6CD-922A-4641-829C-2B05C551C8EE}" destId="{5F220FAE-4464-42F1-BFBF-C3670F3B47FF}" srcOrd="2" destOrd="0" presId="urn:microsoft.com/office/officeart/2005/8/layout/process5"/>
    <dgm:cxn modelId="{3957395D-477B-4FAB-B6BD-CE9E3EF356D1}" type="presParOf" srcId="{B209C6CD-922A-4641-829C-2B05C551C8EE}" destId="{9F9C7A8B-4496-43CF-9569-9C23A0842C42}" srcOrd="3" destOrd="0" presId="urn:microsoft.com/office/officeart/2005/8/layout/process5"/>
    <dgm:cxn modelId="{37506CC0-56A6-408F-A259-53FFE4F89C92}" type="presParOf" srcId="{9F9C7A8B-4496-43CF-9569-9C23A0842C42}" destId="{BE0FE526-249D-46DC-A8DC-732FE2FEF576}" srcOrd="0" destOrd="0" presId="urn:microsoft.com/office/officeart/2005/8/layout/process5"/>
    <dgm:cxn modelId="{3D5B06CA-6929-498F-A67F-07CCD727D1B2}" type="presParOf" srcId="{B209C6CD-922A-4641-829C-2B05C551C8EE}" destId="{0897CB97-8338-4E20-8E6C-CADCFD5D707D}" srcOrd="4" destOrd="0" presId="urn:microsoft.com/office/officeart/2005/8/layout/process5"/>
    <dgm:cxn modelId="{A8135CE3-A96B-4901-AAD3-4CDC1457E675}" type="presParOf" srcId="{B209C6CD-922A-4641-829C-2B05C551C8EE}" destId="{387D2E30-CEFC-47AE-B824-355C88654CCC}" srcOrd="5" destOrd="0" presId="urn:microsoft.com/office/officeart/2005/8/layout/process5"/>
    <dgm:cxn modelId="{FB1BC5CA-3078-4D4B-86B8-3D0A50895724}" type="presParOf" srcId="{387D2E30-CEFC-47AE-B824-355C88654CCC}" destId="{A813789A-3902-4E73-B89A-CD46F0146F9F}" srcOrd="0" destOrd="0" presId="urn:microsoft.com/office/officeart/2005/8/layout/process5"/>
    <dgm:cxn modelId="{E813E5DD-2CD8-4FAB-9204-0B959D43D611}" type="presParOf" srcId="{B209C6CD-922A-4641-829C-2B05C551C8EE}" destId="{5C702EE3-7682-4562-9015-E2C156FD6C41}" srcOrd="6" destOrd="0" presId="urn:microsoft.com/office/officeart/2005/8/layout/process5"/>
    <dgm:cxn modelId="{245059B0-A60D-4862-9901-8D78675744CF}" type="presParOf" srcId="{B209C6CD-922A-4641-829C-2B05C551C8EE}" destId="{75E8436D-AFFC-49AC-9BE3-74D54DB7271B}" srcOrd="7" destOrd="0" presId="urn:microsoft.com/office/officeart/2005/8/layout/process5"/>
    <dgm:cxn modelId="{32A42180-E9FA-4CF4-946C-1491871CB386}" type="presParOf" srcId="{75E8436D-AFFC-49AC-9BE3-74D54DB7271B}" destId="{F7B6AA95-DC31-4171-81E9-37878CC23886}" srcOrd="0" destOrd="0" presId="urn:microsoft.com/office/officeart/2005/8/layout/process5"/>
    <dgm:cxn modelId="{AABE517F-9932-4ACC-B5E5-C70D438B69B1}" type="presParOf" srcId="{B209C6CD-922A-4641-829C-2B05C551C8EE}" destId="{6268E7B7-23CD-4225-B289-8410535CF4AD}" srcOrd="8" destOrd="0" presId="urn:microsoft.com/office/officeart/2005/8/layout/process5"/>
    <dgm:cxn modelId="{A9C4CADB-9190-41E1-81EC-0A6AD4FE7187}" type="presParOf" srcId="{B209C6CD-922A-4641-829C-2B05C551C8EE}" destId="{70F3A459-7901-43AD-93DF-CE8D31ED4CBB}" srcOrd="9" destOrd="0" presId="urn:microsoft.com/office/officeart/2005/8/layout/process5"/>
    <dgm:cxn modelId="{8A3CDF40-3115-4722-91DB-A6BA3394FF6C}" type="presParOf" srcId="{70F3A459-7901-43AD-93DF-CE8D31ED4CBB}" destId="{5D5866E4-048A-4319-9933-11E143F1D877}" srcOrd="0" destOrd="0" presId="urn:microsoft.com/office/officeart/2005/8/layout/process5"/>
    <dgm:cxn modelId="{E482ECCF-5F56-4BC9-AFF4-AA237D6E7DFE}" type="presParOf" srcId="{B209C6CD-922A-4641-829C-2B05C551C8EE}" destId="{B36AEC53-07D3-47F2-8088-0B89976D4A7F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BFDE16-A566-41DA-9283-96B5B25D1BC8}" type="doc">
      <dgm:prSet loTypeId="urn:microsoft.com/office/officeart/2005/8/layout/process5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id-ID"/>
        </a:p>
      </dgm:t>
    </dgm:pt>
    <dgm:pt modelId="{B4DFA109-D57A-46BC-AFF2-0819AB211FA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100" b="0" spc="-50" baseline="0" dirty="0" smtClean="0">
              <a:effectLst/>
              <a:latin typeface="Palatino Linotype" panose="02040502050505030304" pitchFamily="18" charset="0"/>
            </a:rPr>
            <a:t>Gagasan/ </a:t>
          </a:r>
          <a:endParaRPr lang="en-US" sz="1100" b="0" spc="-50" baseline="0" dirty="0" smtClean="0">
            <a:effectLst/>
            <a:latin typeface="Palatino Linotype" panose="0204050205050503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100" b="0" spc="-50" baseline="0" dirty="0" smtClean="0">
              <a:effectLst/>
              <a:latin typeface="Palatino Linotype" panose="02040502050505030304" pitchFamily="18" charset="0"/>
            </a:rPr>
            <a:t>idea-idea/ pengetahuan</a:t>
          </a:r>
          <a:endParaRPr lang="id-ID" sz="1100" b="0" spc="-50" baseline="0" dirty="0">
            <a:effectLst/>
            <a:latin typeface="Palatino Linotype" panose="02040502050505030304" pitchFamily="18" charset="0"/>
          </a:endParaRPr>
        </a:p>
      </dgm:t>
    </dgm:pt>
    <dgm:pt modelId="{2D47DD89-3B4F-4ACA-83DE-843CD695CC4D}" type="parTrans" cxnId="{4D6608CC-EC8E-4985-87B1-0C26E2ABC128}">
      <dgm:prSet/>
      <dgm:spPr/>
      <dgm:t>
        <a:bodyPr/>
        <a:lstStyle/>
        <a:p>
          <a:endParaRPr lang="id-ID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726CD1-3CE4-43B4-BF78-5C9A126E2B2A}" type="sibTrans" cxnId="{4D6608CC-EC8E-4985-87B1-0C26E2ABC128}">
      <dgm:prSet/>
      <dgm:spPr/>
      <dgm:t>
        <a:bodyPr/>
        <a:lstStyle/>
        <a:p>
          <a:endParaRPr lang="id-ID">
            <a:solidFill>
              <a:schemeClr val="bg1"/>
            </a:solidFill>
            <a:effectLst/>
            <a:latin typeface="Palatino Linotype" panose="02040502050505030304" pitchFamily="18" charset="0"/>
          </a:endParaRPr>
        </a:p>
      </dgm:t>
    </dgm:pt>
    <dgm:pt modelId="{1E519DC3-0DBD-46A6-8163-DD82C62261A6}">
      <dgm:prSet phldrT="[Text]" custT="1"/>
      <dgm:spPr/>
      <dgm:t>
        <a:bodyPr/>
        <a:lstStyle/>
        <a:p>
          <a:r>
            <a:rPr lang="id-ID" sz="1100" b="0" spc="-50" baseline="0" smtClean="0">
              <a:effectLst/>
              <a:latin typeface="Palatino Linotype" panose="02040502050505030304" pitchFamily="18" charset="0"/>
            </a:rPr>
            <a:t>Hipotesis/ Proposisi/ Pernyataan Ilmiah</a:t>
          </a:r>
          <a:endParaRPr lang="id-ID" sz="1100" b="0" spc="-50" baseline="0" dirty="0">
            <a:effectLst/>
            <a:latin typeface="Palatino Linotype" panose="02040502050505030304" pitchFamily="18" charset="0"/>
          </a:endParaRPr>
        </a:p>
      </dgm:t>
    </dgm:pt>
    <dgm:pt modelId="{E96C710B-A90C-497B-BE3D-2F814873E6E8}" type="parTrans" cxnId="{BAF77038-50D6-4A7F-8C84-D497B3A0D80D}">
      <dgm:prSet/>
      <dgm:spPr/>
      <dgm:t>
        <a:bodyPr/>
        <a:lstStyle/>
        <a:p>
          <a:endParaRPr lang="id-ID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48E3D1-3248-4CBE-B216-22D0FE882405}" type="sibTrans" cxnId="{BAF77038-50D6-4A7F-8C84-D497B3A0D80D}">
      <dgm:prSet/>
      <dgm:spPr/>
      <dgm:t>
        <a:bodyPr/>
        <a:lstStyle/>
        <a:p>
          <a:endParaRPr lang="id-ID">
            <a:solidFill>
              <a:schemeClr val="bg1"/>
            </a:solidFill>
            <a:effectLst/>
            <a:latin typeface="Palatino Linotype" panose="02040502050505030304" pitchFamily="18" charset="0"/>
          </a:endParaRPr>
        </a:p>
      </dgm:t>
    </dgm:pt>
    <dgm:pt modelId="{8A7CDCCE-841C-47DA-8ECD-91E224851E9B}">
      <dgm:prSet phldrT="[Text]" custT="1"/>
      <dgm:spPr/>
      <dgm:t>
        <a:bodyPr/>
        <a:lstStyle/>
        <a:p>
          <a:r>
            <a:rPr lang="id-ID" sz="1100" b="0" spc="-50" baseline="0" smtClean="0">
              <a:effectLst/>
              <a:latin typeface="Palatino Linotype" panose="02040502050505030304" pitchFamily="18" charset="0"/>
            </a:rPr>
            <a:t>Alat Ukur</a:t>
          </a:r>
          <a:endParaRPr lang="id-ID" sz="1100" b="0" spc="-50" baseline="0" dirty="0">
            <a:effectLst/>
            <a:latin typeface="Palatino Linotype" panose="02040502050505030304" pitchFamily="18" charset="0"/>
          </a:endParaRPr>
        </a:p>
      </dgm:t>
    </dgm:pt>
    <dgm:pt modelId="{00A4F8A4-5A0E-4534-BA60-A8C4637CFD0A}" type="parTrans" cxnId="{77E143B9-2157-49C0-9C41-0E1977A6906E}">
      <dgm:prSet/>
      <dgm:spPr/>
      <dgm:t>
        <a:bodyPr/>
        <a:lstStyle/>
        <a:p>
          <a:endParaRPr lang="id-ID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E4BE5D-D6FA-40C6-83C7-04A5F92562B4}" type="sibTrans" cxnId="{77E143B9-2157-49C0-9C41-0E1977A6906E}">
      <dgm:prSet/>
      <dgm:spPr/>
      <dgm:t>
        <a:bodyPr/>
        <a:lstStyle/>
        <a:p>
          <a:endParaRPr lang="id-ID">
            <a:solidFill>
              <a:schemeClr val="bg1"/>
            </a:solidFill>
            <a:effectLst/>
            <a:latin typeface="Palatino Linotype" panose="02040502050505030304" pitchFamily="18" charset="0"/>
          </a:endParaRPr>
        </a:p>
      </dgm:t>
    </dgm:pt>
    <dgm:pt modelId="{2D3FB150-F734-4ABB-8356-50F604D54DF1}">
      <dgm:prSet phldrT="[Text]" custT="1"/>
      <dgm:spPr/>
      <dgm:t>
        <a:bodyPr/>
        <a:lstStyle/>
        <a:p>
          <a:r>
            <a:rPr lang="id-ID" sz="1100" b="0" spc="-50" baseline="0" smtClean="0">
              <a:effectLst/>
              <a:latin typeface="Palatino Linotype" panose="02040502050505030304" pitchFamily="18" charset="0"/>
            </a:rPr>
            <a:t>Data </a:t>
          </a:r>
          <a:endParaRPr lang="id-ID" sz="900" b="0" spc="-50" baseline="0" dirty="0">
            <a:effectLst/>
            <a:latin typeface="Palatino Linotype" panose="02040502050505030304" pitchFamily="18" charset="0"/>
          </a:endParaRPr>
        </a:p>
      </dgm:t>
    </dgm:pt>
    <dgm:pt modelId="{8DC48B9C-CDCA-420A-96D7-0FFB974F9A5D}" type="parTrans" cxnId="{E31C8A0F-5898-4315-A2B6-08BE9D990B5B}">
      <dgm:prSet/>
      <dgm:spPr/>
      <dgm:t>
        <a:bodyPr/>
        <a:lstStyle/>
        <a:p>
          <a:endParaRPr lang="id-ID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E183CF-15A0-45A6-AF82-197880C80B4A}" type="sibTrans" cxnId="{E31C8A0F-5898-4315-A2B6-08BE9D990B5B}">
      <dgm:prSet/>
      <dgm:spPr/>
      <dgm:t>
        <a:bodyPr/>
        <a:lstStyle/>
        <a:p>
          <a:endParaRPr lang="id-ID">
            <a:solidFill>
              <a:schemeClr val="bg1"/>
            </a:solidFill>
            <a:effectLst/>
            <a:latin typeface="Palatino Linotype" panose="02040502050505030304" pitchFamily="18" charset="0"/>
          </a:endParaRPr>
        </a:p>
      </dgm:t>
    </dgm:pt>
    <dgm:pt modelId="{58F9B797-3A29-4235-A8E1-D15DAA3C1576}">
      <dgm:prSet phldrT="[Text]" custT="1"/>
      <dgm:spPr/>
      <dgm:t>
        <a:bodyPr/>
        <a:lstStyle/>
        <a:p>
          <a:r>
            <a:rPr lang="id-ID" sz="1000" b="0" spc="-50" baseline="0" smtClean="0">
              <a:effectLst/>
              <a:latin typeface="Palatino Linotype" panose="02040502050505030304" pitchFamily="18" charset="0"/>
            </a:rPr>
            <a:t>Hipotesis Baru/ Proposisi Baru/ Pernyataan Ilmiah Baru</a:t>
          </a:r>
          <a:endParaRPr lang="id-ID" sz="1000" b="0" spc="-50" baseline="0" dirty="0">
            <a:effectLst/>
            <a:latin typeface="Palatino Linotype" panose="02040502050505030304" pitchFamily="18" charset="0"/>
          </a:endParaRPr>
        </a:p>
      </dgm:t>
    </dgm:pt>
    <dgm:pt modelId="{4A69E115-BDE2-49B2-B077-EFAB57B0935A}" type="parTrans" cxnId="{3E630DD6-0960-4747-A40F-33621B02FA44}">
      <dgm:prSet/>
      <dgm:spPr/>
      <dgm:t>
        <a:bodyPr/>
        <a:lstStyle/>
        <a:p>
          <a:endParaRPr lang="id-ID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0F3FB1-CB82-4B01-AC06-A0B9331AA8EE}" type="sibTrans" cxnId="{3E630DD6-0960-4747-A40F-33621B02FA44}">
      <dgm:prSet/>
      <dgm:spPr/>
      <dgm:t>
        <a:bodyPr/>
        <a:lstStyle/>
        <a:p>
          <a:endParaRPr lang="id-ID">
            <a:solidFill>
              <a:schemeClr val="bg1"/>
            </a:solidFill>
            <a:effectLst/>
            <a:latin typeface="Palatino Linotype" panose="02040502050505030304" pitchFamily="18" charset="0"/>
          </a:endParaRPr>
        </a:p>
      </dgm:t>
    </dgm:pt>
    <dgm:pt modelId="{2386B178-D140-4D6C-A263-16AF46940D09}">
      <dgm:prSet phldrT="[Text]" custT="1"/>
      <dgm:spPr/>
      <dgm:t>
        <a:bodyPr/>
        <a:lstStyle/>
        <a:p>
          <a:r>
            <a:rPr lang="id-ID" sz="1000" b="0" spc="-50" baseline="0" smtClean="0">
              <a:effectLst/>
              <a:latin typeface="Palatino Linotype" panose="02040502050505030304" pitchFamily="18" charset="0"/>
            </a:rPr>
            <a:t>Gagasan Baru/ Idea-idea Baru/ Pengetahuan Baru</a:t>
          </a:r>
          <a:endParaRPr lang="id-ID" sz="1000" b="0" spc="-50" baseline="0" dirty="0">
            <a:effectLst/>
            <a:latin typeface="Palatino Linotype" panose="02040502050505030304" pitchFamily="18" charset="0"/>
          </a:endParaRPr>
        </a:p>
      </dgm:t>
    </dgm:pt>
    <dgm:pt modelId="{E3DA2045-93EE-4C80-A09D-E4EC0F1B4F7C}" type="parTrans" cxnId="{C77ADED1-412F-444C-8300-6F504D82CE57}">
      <dgm:prSet/>
      <dgm:spPr/>
      <dgm:t>
        <a:bodyPr/>
        <a:lstStyle/>
        <a:p>
          <a:endParaRPr lang="id-ID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1FFC47-247A-4680-A194-A34EE8B5AB1F}" type="sibTrans" cxnId="{C77ADED1-412F-444C-8300-6F504D82CE57}">
      <dgm:prSet/>
      <dgm:spPr/>
      <dgm:t>
        <a:bodyPr/>
        <a:lstStyle/>
        <a:p>
          <a:endParaRPr lang="id-ID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09C6CD-922A-4641-829C-2B05C551C8EE}" type="pres">
      <dgm:prSet presAssocID="{45BFDE16-A566-41DA-9283-96B5B25D1B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BAE670-B807-484C-8036-F3980C8E6650}" type="pres">
      <dgm:prSet presAssocID="{B4DFA109-D57A-46BC-AFF2-0819AB211FA0}" presName="node" presStyleLbl="node1" presStyleIdx="0" presStyleCnt="6" custScaleY="127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B7DC4-98EB-4401-8A53-34262A3DAA29}" type="pres">
      <dgm:prSet presAssocID="{0F726CD1-3CE4-43B4-BF78-5C9A126E2B2A}" presName="sibTrans" presStyleLbl="sibTrans2D1" presStyleIdx="0" presStyleCnt="5" custFlipHor="1" custScaleX="110395" custScaleY="140010"/>
      <dgm:spPr/>
      <dgm:t>
        <a:bodyPr/>
        <a:lstStyle/>
        <a:p>
          <a:endParaRPr lang="en-US"/>
        </a:p>
      </dgm:t>
    </dgm:pt>
    <dgm:pt modelId="{ED427131-0807-439D-BC3A-94BB4B87FEED}" type="pres">
      <dgm:prSet presAssocID="{0F726CD1-3CE4-43B4-BF78-5C9A126E2B2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F220FAE-4464-42F1-BFBF-C3670F3B47FF}" type="pres">
      <dgm:prSet presAssocID="{1E519DC3-0DBD-46A6-8163-DD82C62261A6}" presName="node" presStyleLbl="node1" presStyleIdx="1" presStyleCnt="6" custScaleY="127316" custLinFactNeighborX="-14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C7A8B-4496-43CF-9569-9C23A0842C42}" type="pres">
      <dgm:prSet presAssocID="{2148E3D1-3248-4CBE-B216-22D0FE882405}" presName="sibTrans" presStyleLbl="sibTrans2D1" presStyleIdx="1" presStyleCnt="5" custFlipHor="1" custScaleX="110395" custScaleY="140010"/>
      <dgm:spPr/>
      <dgm:t>
        <a:bodyPr/>
        <a:lstStyle/>
        <a:p>
          <a:endParaRPr lang="en-US"/>
        </a:p>
      </dgm:t>
    </dgm:pt>
    <dgm:pt modelId="{BE0FE526-249D-46DC-A8DC-732FE2FEF576}" type="pres">
      <dgm:prSet presAssocID="{2148E3D1-3248-4CBE-B216-22D0FE88240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897CB97-8338-4E20-8E6C-CADCFD5D707D}" type="pres">
      <dgm:prSet presAssocID="{8A7CDCCE-841C-47DA-8ECD-91E224851E9B}" presName="node" presStyleLbl="node1" presStyleIdx="2" presStyleCnt="6" custScaleY="127316" custLinFactNeighborX="-29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D2E30-CEFC-47AE-B824-355C88654CCC}" type="pres">
      <dgm:prSet presAssocID="{39E4BE5D-D6FA-40C6-83C7-04A5F92562B4}" presName="sibTrans" presStyleLbl="sibTrans2D1" presStyleIdx="2" presStyleCnt="5" custFlipHor="1" custScaleX="110395" custScaleY="140010"/>
      <dgm:spPr/>
      <dgm:t>
        <a:bodyPr/>
        <a:lstStyle/>
        <a:p>
          <a:endParaRPr lang="en-US"/>
        </a:p>
      </dgm:t>
    </dgm:pt>
    <dgm:pt modelId="{A813789A-3902-4E73-B89A-CD46F0146F9F}" type="pres">
      <dgm:prSet presAssocID="{39E4BE5D-D6FA-40C6-83C7-04A5F92562B4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C702EE3-7682-4562-9015-E2C156FD6C41}" type="pres">
      <dgm:prSet presAssocID="{2D3FB150-F734-4ABB-8356-50F604D54DF1}" presName="node" presStyleLbl="node1" presStyleIdx="3" presStyleCnt="6" custScaleY="127316" custLinFactNeighborX="-4499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5E8436D-AFFC-49AC-9BE3-74D54DB7271B}" type="pres">
      <dgm:prSet presAssocID="{0DE183CF-15A0-45A6-AF82-197880C80B4A}" presName="sibTrans" presStyleLbl="sibTrans2D1" presStyleIdx="3" presStyleCnt="5" custFlipHor="1" custScaleX="110395" custScaleY="140010"/>
      <dgm:spPr/>
      <dgm:t>
        <a:bodyPr/>
        <a:lstStyle/>
        <a:p>
          <a:endParaRPr lang="en-US"/>
        </a:p>
      </dgm:t>
    </dgm:pt>
    <dgm:pt modelId="{F7B6AA95-DC31-4171-81E9-37878CC23886}" type="pres">
      <dgm:prSet presAssocID="{0DE183CF-15A0-45A6-AF82-197880C80B4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268E7B7-23CD-4225-B289-8410535CF4AD}" type="pres">
      <dgm:prSet presAssocID="{58F9B797-3A29-4235-A8E1-D15DAA3C1576}" presName="node" presStyleLbl="node1" presStyleIdx="4" presStyleCnt="6" custScaleY="127316" custLinFactNeighborX="-5999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0F3A459-7901-43AD-93DF-CE8D31ED4CBB}" type="pres">
      <dgm:prSet presAssocID="{6E0F3FB1-CB82-4B01-AC06-A0B9331AA8EE}" presName="sibTrans" presStyleLbl="sibTrans2D1" presStyleIdx="4" presStyleCnt="5" custFlipHor="1" custScaleX="110396" custScaleY="140010"/>
      <dgm:spPr/>
      <dgm:t>
        <a:bodyPr/>
        <a:lstStyle/>
        <a:p>
          <a:endParaRPr lang="id-ID"/>
        </a:p>
      </dgm:t>
    </dgm:pt>
    <dgm:pt modelId="{5D5866E4-048A-4319-9933-11E143F1D877}" type="pres">
      <dgm:prSet presAssocID="{6E0F3FB1-CB82-4B01-AC06-A0B9331AA8E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36AEC53-07D3-47F2-8088-0B89976D4A7F}" type="pres">
      <dgm:prSet presAssocID="{2386B178-D140-4D6C-A263-16AF46940D09}" presName="node" presStyleLbl="node1" presStyleIdx="5" presStyleCnt="6" custScaleY="127316" custLinFactNeighborX="-7777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E2E1B10-30F5-409B-9E19-39F12725F53A}" type="presOf" srcId="{8A7CDCCE-841C-47DA-8ECD-91E224851E9B}" destId="{0897CB97-8338-4E20-8E6C-CADCFD5D707D}" srcOrd="0" destOrd="0" presId="urn:microsoft.com/office/officeart/2005/8/layout/process5"/>
    <dgm:cxn modelId="{3E630DD6-0960-4747-A40F-33621B02FA44}" srcId="{45BFDE16-A566-41DA-9283-96B5B25D1BC8}" destId="{58F9B797-3A29-4235-A8E1-D15DAA3C1576}" srcOrd="4" destOrd="0" parTransId="{4A69E115-BDE2-49B2-B077-EFAB57B0935A}" sibTransId="{6E0F3FB1-CB82-4B01-AC06-A0B9331AA8EE}"/>
    <dgm:cxn modelId="{31AE0993-38AB-4F48-9B93-F5DA7E7640CB}" type="presOf" srcId="{39E4BE5D-D6FA-40C6-83C7-04A5F92562B4}" destId="{387D2E30-CEFC-47AE-B824-355C88654CCC}" srcOrd="0" destOrd="0" presId="urn:microsoft.com/office/officeart/2005/8/layout/process5"/>
    <dgm:cxn modelId="{C41F332E-68F3-4DB5-9FA1-5515AE50A7FA}" type="presOf" srcId="{2386B178-D140-4D6C-A263-16AF46940D09}" destId="{B36AEC53-07D3-47F2-8088-0B89976D4A7F}" srcOrd="0" destOrd="0" presId="urn:microsoft.com/office/officeart/2005/8/layout/process5"/>
    <dgm:cxn modelId="{21AC7244-1D9C-451D-8B33-02B87CBEBD59}" type="presOf" srcId="{0F726CD1-3CE4-43B4-BF78-5C9A126E2B2A}" destId="{A8FB7DC4-98EB-4401-8A53-34262A3DAA29}" srcOrd="0" destOrd="0" presId="urn:microsoft.com/office/officeart/2005/8/layout/process5"/>
    <dgm:cxn modelId="{2C397496-6CB2-485E-805F-2F7D67C272A3}" type="presOf" srcId="{2148E3D1-3248-4CBE-B216-22D0FE882405}" destId="{9F9C7A8B-4496-43CF-9569-9C23A0842C42}" srcOrd="0" destOrd="0" presId="urn:microsoft.com/office/officeart/2005/8/layout/process5"/>
    <dgm:cxn modelId="{A201B31C-90E3-4554-8E25-AE197489E8C6}" type="presOf" srcId="{6E0F3FB1-CB82-4B01-AC06-A0B9331AA8EE}" destId="{5D5866E4-048A-4319-9933-11E143F1D877}" srcOrd="1" destOrd="0" presId="urn:microsoft.com/office/officeart/2005/8/layout/process5"/>
    <dgm:cxn modelId="{E31C8A0F-5898-4315-A2B6-08BE9D990B5B}" srcId="{45BFDE16-A566-41DA-9283-96B5B25D1BC8}" destId="{2D3FB150-F734-4ABB-8356-50F604D54DF1}" srcOrd="3" destOrd="0" parTransId="{8DC48B9C-CDCA-420A-96D7-0FFB974F9A5D}" sibTransId="{0DE183CF-15A0-45A6-AF82-197880C80B4A}"/>
    <dgm:cxn modelId="{D40EBE62-B0D4-4003-95F5-8C85DD43FBC7}" type="presOf" srcId="{2148E3D1-3248-4CBE-B216-22D0FE882405}" destId="{BE0FE526-249D-46DC-A8DC-732FE2FEF576}" srcOrd="1" destOrd="0" presId="urn:microsoft.com/office/officeart/2005/8/layout/process5"/>
    <dgm:cxn modelId="{9827ECAA-6FE5-40C6-ADAA-28AB1AC2FCD5}" type="presOf" srcId="{0F726CD1-3CE4-43B4-BF78-5C9A126E2B2A}" destId="{ED427131-0807-439D-BC3A-94BB4B87FEED}" srcOrd="1" destOrd="0" presId="urn:microsoft.com/office/officeart/2005/8/layout/process5"/>
    <dgm:cxn modelId="{A7B4E032-2A1B-4040-8D9D-03BE2E90296B}" type="presOf" srcId="{39E4BE5D-D6FA-40C6-83C7-04A5F92562B4}" destId="{A813789A-3902-4E73-B89A-CD46F0146F9F}" srcOrd="1" destOrd="0" presId="urn:microsoft.com/office/officeart/2005/8/layout/process5"/>
    <dgm:cxn modelId="{5EBA85F9-2863-469C-B3D6-FCDC73B56928}" type="presOf" srcId="{2D3FB150-F734-4ABB-8356-50F604D54DF1}" destId="{5C702EE3-7682-4562-9015-E2C156FD6C41}" srcOrd="0" destOrd="0" presId="urn:microsoft.com/office/officeart/2005/8/layout/process5"/>
    <dgm:cxn modelId="{BAF77038-50D6-4A7F-8C84-D497B3A0D80D}" srcId="{45BFDE16-A566-41DA-9283-96B5B25D1BC8}" destId="{1E519DC3-0DBD-46A6-8163-DD82C62261A6}" srcOrd="1" destOrd="0" parTransId="{E96C710B-A90C-497B-BE3D-2F814873E6E8}" sibTransId="{2148E3D1-3248-4CBE-B216-22D0FE882405}"/>
    <dgm:cxn modelId="{4D6608CC-EC8E-4985-87B1-0C26E2ABC128}" srcId="{45BFDE16-A566-41DA-9283-96B5B25D1BC8}" destId="{B4DFA109-D57A-46BC-AFF2-0819AB211FA0}" srcOrd="0" destOrd="0" parTransId="{2D47DD89-3B4F-4ACA-83DE-843CD695CC4D}" sibTransId="{0F726CD1-3CE4-43B4-BF78-5C9A126E2B2A}"/>
    <dgm:cxn modelId="{FC1BD92F-1F8B-4257-8115-D13201FCF189}" type="presOf" srcId="{6E0F3FB1-CB82-4B01-AC06-A0B9331AA8EE}" destId="{70F3A459-7901-43AD-93DF-CE8D31ED4CBB}" srcOrd="0" destOrd="0" presId="urn:microsoft.com/office/officeart/2005/8/layout/process5"/>
    <dgm:cxn modelId="{9D78FA8F-EC47-49E7-8F19-C2C3AF116301}" type="presOf" srcId="{45BFDE16-A566-41DA-9283-96B5B25D1BC8}" destId="{B209C6CD-922A-4641-829C-2B05C551C8EE}" srcOrd="0" destOrd="0" presId="urn:microsoft.com/office/officeart/2005/8/layout/process5"/>
    <dgm:cxn modelId="{895288A6-A97E-4467-8A70-B8998991B9DA}" type="presOf" srcId="{58F9B797-3A29-4235-A8E1-D15DAA3C1576}" destId="{6268E7B7-23CD-4225-B289-8410535CF4AD}" srcOrd="0" destOrd="0" presId="urn:microsoft.com/office/officeart/2005/8/layout/process5"/>
    <dgm:cxn modelId="{86ECB88F-8E74-4B98-9ECD-26138D62CDF6}" type="presOf" srcId="{1E519DC3-0DBD-46A6-8163-DD82C62261A6}" destId="{5F220FAE-4464-42F1-BFBF-C3670F3B47FF}" srcOrd="0" destOrd="0" presId="urn:microsoft.com/office/officeart/2005/8/layout/process5"/>
    <dgm:cxn modelId="{D97B9DAD-7E25-4BE0-B6B8-674FE7196209}" type="presOf" srcId="{0DE183CF-15A0-45A6-AF82-197880C80B4A}" destId="{F7B6AA95-DC31-4171-81E9-37878CC23886}" srcOrd="1" destOrd="0" presId="urn:microsoft.com/office/officeart/2005/8/layout/process5"/>
    <dgm:cxn modelId="{5876B571-AE10-453C-ADDE-EABFD433D254}" type="presOf" srcId="{0DE183CF-15A0-45A6-AF82-197880C80B4A}" destId="{75E8436D-AFFC-49AC-9BE3-74D54DB7271B}" srcOrd="0" destOrd="0" presId="urn:microsoft.com/office/officeart/2005/8/layout/process5"/>
    <dgm:cxn modelId="{C77ADED1-412F-444C-8300-6F504D82CE57}" srcId="{45BFDE16-A566-41DA-9283-96B5B25D1BC8}" destId="{2386B178-D140-4D6C-A263-16AF46940D09}" srcOrd="5" destOrd="0" parTransId="{E3DA2045-93EE-4C80-A09D-E4EC0F1B4F7C}" sibTransId="{B01FFC47-247A-4680-A194-A34EE8B5AB1F}"/>
    <dgm:cxn modelId="{4DFFF1F4-42EA-4B92-93A0-415496658F3B}" type="presOf" srcId="{B4DFA109-D57A-46BC-AFF2-0819AB211FA0}" destId="{00BAE670-B807-484C-8036-F3980C8E6650}" srcOrd="0" destOrd="0" presId="urn:microsoft.com/office/officeart/2005/8/layout/process5"/>
    <dgm:cxn modelId="{77E143B9-2157-49C0-9C41-0E1977A6906E}" srcId="{45BFDE16-A566-41DA-9283-96B5B25D1BC8}" destId="{8A7CDCCE-841C-47DA-8ECD-91E224851E9B}" srcOrd="2" destOrd="0" parTransId="{00A4F8A4-5A0E-4534-BA60-A8C4637CFD0A}" sibTransId="{39E4BE5D-D6FA-40C6-83C7-04A5F92562B4}"/>
    <dgm:cxn modelId="{0FF2E42E-A2AE-4962-AAC0-7E416134D934}" type="presParOf" srcId="{B209C6CD-922A-4641-829C-2B05C551C8EE}" destId="{00BAE670-B807-484C-8036-F3980C8E6650}" srcOrd="0" destOrd="0" presId="urn:microsoft.com/office/officeart/2005/8/layout/process5"/>
    <dgm:cxn modelId="{9C9BE903-EA62-49C6-97D7-F988ADFE6758}" type="presParOf" srcId="{B209C6CD-922A-4641-829C-2B05C551C8EE}" destId="{A8FB7DC4-98EB-4401-8A53-34262A3DAA29}" srcOrd="1" destOrd="0" presId="urn:microsoft.com/office/officeart/2005/8/layout/process5"/>
    <dgm:cxn modelId="{1AC3F1D8-E824-4656-A14B-A4CC18B3B1EA}" type="presParOf" srcId="{A8FB7DC4-98EB-4401-8A53-34262A3DAA29}" destId="{ED427131-0807-439D-BC3A-94BB4B87FEED}" srcOrd="0" destOrd="0" presId="urn:microsoft.com/office/officeart/2005/8/layout/process5"/>
    <dgm:cxn modelId="{B19ECE49-C394-4119-B9A4-DCE0200BF754}" type="presParOf" srcId="{B209C6CD-922A-4641-829C-2B05C551C8EE}" destId="{5F220FAE-4464-42F1-BFBF-C3670F3B47FF}" srcOrd="2" destOrd="0" presId="urn:microsoft.com/office/officeart/2005/8/layout/process5"/>
    <dgm:cxn modelId="{63EB514D-35C5-4820-B9E6-ED553BF52796}" type="presParOf" srcId="{B209C6CD-922A-4641-829C-2B05C551C8EE}" destId="{9F9C7A8B-4496-43CF-9569-9C23A0842C42}" srcOrd="3" destOrd="0" presId="urn:microsoft.com/office/officeart/2005/8/layout/process5"/>
    <dgm:cxn modelId="{C616195B-6E63-4B83-BBF0-E44C96F4DD9F}" type="presParOf" srcId="{9F9C7A8B-4496-43CF-9569-9C23A0842C42}" destId="{BE0FE526-249D-46DC-A8DC-732FE2FEF576}" srcOrd="0" destOrd="0" presId="urn:microsoft.com/office/officeart/2005/8/layout/process5"/>
    <dgm:cxn modelId="{768C5569-05AE-4EBC-AB44-CAA0D9457C70}" type="presParOf" srcId="{B209C6CD-922A-4641-829C-2B05C551C8EE}" destId="{0897CB97-8338-4E20-8E6C-CADCFD5D707D}" srcOrd="4" destOrd="0" presId="urn:microsoft.com/office/officeart/2005/8/layout/process5"/>
    <dgm:cxn modelId="{F6170387-AAD9-4911-98BD-1E7A6E6F7AA8}" type="presParOf" srcId="{B209C6CD-922A-4641-829C-2B05C551C8EE}" destId="{387D2E30-CEFC-47AE-B824-355C88654CCC}" srcOrd="5" destOrd="0" presId="urn:microsoft.com/office/officeart/2005/8/layout/process5"/>
    <dgm:cxn modelId="{7BE2A017-A560-4250-9CF1-B91F8A588F54}" type="presParOf" srcId="{387D2E30-CEFC-47AE-B824-355C88654CCC}" destId="{A813789A-3902-4E73-B89A-CD46F0146F9F}" srcOrd="0" destOrd="0" presId="urn:microsoft.com/office/officeart/2005/8/layout/process5"/>
    <dgm:cxn modelId="{D391582A-EE47-4441-8346-1C01785827C1}" type="presParOf" srcId="{B209C6CD-922A-4641-829C-2B05C551C8EE}" destId="{5C702EE3-7682-4562-9015-E2C156FD6C41}" srcOrd="6" destOrd="0" presId="urn:microsoft.com/office/officeart/2005/8/layout/process5"/>
    <dgm:cxn modelId="{CDC0007E-75F6-4F21-A1CF-5625675DDEED}" type="presParOf" srcId="{B209C6CD-922A-4641-829C-2B05C551C8EE}" destId="{75E8436D-AFFC-49AC-9BE3-74D54DB7271B}" srcOrd="7" destOrd="0" presId="urn:microsoft.com/office/officeart/2005/8/layout/process5"/>
    <dgm:cxn modelId="{ED295BD9-8A87-42BB-8F53-03C425063B3C}" type="presParOf" srcId="{75E8436D-AFFC-49AC-9BE3-74D54DB7271B}" destId="{F7B6AA95-DC31-4171-81E9-37878CC23886}" srcOrd="0" destOrd="0" presId="urn:microsoft.com/office/officeart/2005/8/layout/process5"/>
    <dgm:cxn modelId="{96E7C0B0-B2F0-4F31-9679-3D6169C4309E}" type="presParOf" srcId="{B209C6CD-922A-4641-829C-2B05C551C8EE}" destId="{6268E7B7-23CD-4225-B289-8410535CF4AD}" srcOrd="8" destOrd="0" presId="urn:microsoft.com/office/officeart/2005/8/layout/process5"/>
    <dgm:cxn modelId="{296DC05C-6B8C-4CD6-801D-74ADF6C23330}" type="presParOf" srcId="{B209C6CD-922A-4641-829C-2B05C551C8EE}" destId="{70F3A459-7901-43AD-93DF-CE8D31ED4CBB}" srcOrd="9" destOrd="0" presId="urn:microsoft.com/office/officeart/2005/8/layout/process5"/>
    <dgm:cxn modelId="{FB756D5A-DD90-43E8-8DF4-C05AC21CC59A}" type="presParOf" srcId="{70F3A459-7901-43AD-93DF-CE8D31ED4CBB}" destId="{5D5866E4-048A-4319-9933-11E143F1D877}" srcOrd="0" destOrd="0" presId="urn:microsoft.com/office/officeart/2005/8/layout/process5"/>
    <dgm:cxn modelId="{BD559C87-5076-4777-97A5-966D4F7FBDDC}" type="presParOf" srcId="{B209C6CD-922A-4641-829C-2B05C551C8EE}" destId="{B36AEC53-07D3-47F2-8088-0B89976D4A7F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C9EC0-E669-446D-A890-F844428D8848}">
      <dsp:nvSpPr>
        <dsp:cNvPr id="0" name=""/>
        <dsp:cNvSpPr/>
      </dsp:nvSpPr>
      <dsp:spPr>
        <a:xfrm>
          <a:off x="160842" y="331198"/>
          <a:ext cx="3811658" cy="11911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801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i="1" kern="1200" dirty="0" smtClean="0">
              <a:latin typeface="Palatino Linotype" panose="02040502050505030304" pitchFamily="18" charset="0"/>
            </a:rPr>
            <a:t>Theoritical and social sensitivity </a:t>
          </a:r>
          <a:endParaRPr lang="id-ID" sz="2200" kern="1200" dirty="0"/>
        </a:p>
      </dsp:txBody>
      <dsp:txXfrm>
        <a:off x="160842" y="331198"/>
        <a:ext cx="3811658" cy="1191143"/>
      </dsp:txXfrm>
    </dsp:sp>
    <dsp:sp modelId="{86FD7276-49B6-4B09-880F-D45533011DF0}">
      <dsp:nvSpPr>
        <dsp:cNvPr id="0" name=""/>
        <dsp:cNvSpPr/>
      </dsp:nvSpPr>
      <dsp:spPr>
        <a:xfrm>
          <a:off x="2023" y="159144"/>
          <a:ext cx="833800" cy="1250700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DE9FC-E66C-4056-A641-CEA24930622B}">
      <dsp:nvSpPr>
        <dsp:cNvPr id="0" name=""/>
        <dsp:cNvSpPr/>
      </dsp:nvSpPr>
      <dsp:spPr>
        <a:xfrm>
          <a:off x="4358718" y="331198"/>
          <a:ext cx="3811658" cy="11911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801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kern="1200" dirty="0" smtClean="0">
              <a:latin typeface="Palatino Linotype" panose="02040502050505030304" pitchFamily="18" charset="0"/>
            </a:rPr>
            <a:t>Kemampuan analisis </a:t>
          </a:r>
        </a:p>
      </dsp:txBody>
      <dsp:txXfrm>
        <a:off x="4358718" y="331198"/>
        <a:ext cx="3811658" cy="1191143"/>
      </dsp:txXfrm>
    </dsp:sp>
    <dsp:sp modelId="{D8955029-B7AB-4365-96CE-130C842C3C7A}">
      <dsp:nvSpPr>
        <dsp:cNvPr id="0" name=""/>
        <dsp:cNvSpPr/>
      </dsp:nvSpPr>
      <dsp:spPr>
        <a:xfrm>
          <a:off x="4199899" y="159144"/>
          <a:ext cx="833800" cy="1250700"/>
        </a:xfrm>
        <a:prstGeom prst="rect">
          <a:avLst/>
        </a:prstGeom>
        <a:solidFill>
          <a:schemeClr val="accent4">
            <a:tint val="50000"/>
            <a:hueOff val="2289505"/>
            <a:satOff val="-12031"/>
            <a:lumOff val="-8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C07CC-CC61-4261-B598-70F3C8FCCA74}">
      <dsp:nvSpPr>
        <dsp:cNvPr id="0" name=""/>
        <dsp:cNvSpPr/>
      </dsp:nvSpPr>
      <dsp:spPr>
        <a:xfrm>
          <a:off x="160842" y="1830715"/>
          <a:ext cx="3811658" cy="11911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801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kern="1200" dirty="0" smtClean="0">
              <a:latin typeface="Palatino Linotype" panose="02040502050505030304" pitchFamily="18" charset="0"/>
            </a:rPr>
            <a:t>Menggambarkan atau mendeskripsikan hasil lapangan </a:t>
          </a:r>
        </a:p>
      </dsp:txBody>
      <dsp:txXfrm>
        <a:off x="160842" y="1830715"/>
        <a:ext cx="3811658" cy="1191143"/>
      </dsp:txXfrm>
    </dsp:sp>
    <dsp:sp modelId="{1541FB03-3F6D-46C9-B5A7-AB37B34B8BFE}">
      <dsp:nvSpPr>
        <dsp:cNvPr id="0" name=""/>
        <dsp:cNvSpPr/>
      </dsp:nvSpPr>
      <dsp:spPr>
        <a:xfrm>
          <a:off x="2023" y="1658661"/>
          <a:ext cx="833800" cy="1250700"/>
        </a:xfrm>
        <a:prstGeom prst="rect">
          <a:avLst/>
        </a:prstGeom>
        <a:solidFill>
          <a:schemeClr val="accent4">
            <a:tint val="50000"/>
            <a:hueOff val="4579010"/>
            <a:satOff val="-24062"/>
            <a:lumOff val="-17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9DF26-1DF9-4C53-8A61-C94828992B53}">
      <dsp:nvSpPr>
        <dsp:cNvPr id="0" name=""/>
        <dsp:cNvSpPr/>
      </dsp:nvSpPr>
      <dsp:spPr>
        <a:xfrm>
          <a:off x="4358718" y="1830715"/>
          <a:ext cx="3811658" cy="11911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801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kern="1200" dirty="0" smtClean="0">
              <a:latin typeface="Palatino Linotype" panose="02040502050505030304" pitchFamily="18" charset="0"/>
            </a:rPr>
            <a:t>Menginterpretasikan apa yang dilihat </a:t>
          </a:r>
        </a:p>
      </dsp:txBody>
      <dsp:txXfrm>
        <a:off x="4358718" y="1830715"/>
        <a:ext cx="3811658" cy="1191143"/>
      </dsp:txXfrm>
    </dsp:sp>
    <dsp:sp modelId="{14D1230E-A4C4-4C64-9B9F-0C7C5E16BD47}">
      <dsp:nvSpPr>
        <dsp:cNvPr id="0" name=""/>
        <dsp:cNvSpPr/>
      </dsp:nvSpPr>
      <dsp:spPr>
        <a:xfrm>
          <a:off x="4199899" y="1658661"/>
          <a:ext cx="833800" cy="1250700"/>
        </a:xfrm>
        <a:prstGeom prst="rect">
          <a:avLst/>
        </a:prstGeom>
        <a:solidFill>
          <a:schemeClr val="accent4">
            <a:tint val="50000"/>
            <a:hueOff val="6868515"/>
            <a:satOff val="-36094"/>
            <a:lumOff val="-26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BA190-1605-4D7F-9176-C72708DA5FB8}">
      <dsp:nvSpPr>
        <dsp:cNvPr id="0" name=""/>
        <dsp:cNvSpPr/>
      </dsp:nvSpPr>
      <dsp:spPr>
        <a:xfrm>
          <a:off x="160842" y="3330232"/>
          <a:ext cx="3811658" cy="11911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801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kern="1200" dirty="0" smtClean="0">
              <a:latin typeface="Palatino Linotype" panose="02040502050505030304" pitchFamily="18" charset="0"/>
            </a:rPr>
            <a:t>Kemampuan observasi </a:t>
          </a:r>
        </a:p>
      </dsp:txBody>
      <dsp:txXfrm>
        <a:off x="160842" y="3330232"/>
        <a:ext cx="3811658" cy="1191143"/>
      </dsp:txXfrm>
    </dsp:sp>
    <dsp:sp modelId="{5A5CEA9A-B557-4685-AD7F-0CF03589F15D}">
      <dsp:nvSpPr>
        <dsp:cNvPr id="0" name=""/>
        <dsp:cNvSpPr/>
      </dsp:nvSpPr>
      <dsp:spPr>
        <a:xfrm>
          <a:off x="2023" y="3158178"/>
          <a:ext cx="833800" cy="1250700"/>
        </a:xfrm>
        <a:prstGeom prst="rect">
          <a:avLst/>
        </a:prstGeom>
        <a:solidFill>
          <a:schemeClr val="accent4">
            <a:tint val="50000"/>
            <a:hueOff val="9158019"/>
            <a:satOff val="-48125"/>
            <a:lumOff val="-34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84D2F-DBB1-421C-994C-99E13C802599}">
      <dsp:nvSpPr>
        <dsp:cNvPr id="0" name=""/>
        <dsp:cNvSpPr/>
      </dsp:nvSpPr>
      <dsp:spPr>
        <a:xfrm>
          <a:off x="4358718" y="3330232"/>
          <a:ext cx="3811658" cy="11911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801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kern="1200" dirty="0" smtClean="0">
              <a:latin typeface="Palatino Linotype" panose="02040502050505030304" pitchFamily="18" charset="0"/>
            </a:rPr>
            <a:t>Keterampilan dalam interaksi di lapangan </a:t>
          </a:r>
          <a:endParaRPr lang="id-ID" sz="2200" b="1" kern="1200" dirty="0">
            <a:latin typeface="Palatino Linotype" panose="02040502050505030304" pitchFamily="18" charset="0"/>
          </a:endParaRPr>
        </a:p>
      </dsp:txBody>
      <dsp:txXfrm>
        <a:off x="4358718" y="3330232"/>
        <a:ext cx="3811658" cy="1191143"/>
      </dsp:txXfrm>
    </dsp:sp>
    <dsp:sp modelId="{FD796DC3-6FCC-4A2B-9241-3E9CA15DE6FD}">
      <dsp:nvSpPr>
        <dsp:cNvPr id="0" name=""/>
        <dsp:cNvSpPr/>
      </dsp:nvSpPr>
      <dsp:spPr>
        <a:xfrm>
          <a:off x="4199899" y="3158178"/>
          <a:ext cx="833800" cy="1250700"/>
        </a:xfrm>
        <a:prstGeom prst="rect">
          <a:avLst/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924F4-2268-4B19-A569-0FF34FAEC579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rPr>
            <a:t>Data </a:t>
          </a:r>
          <a:endParaRPr lang="id-ID" sz="2500" kern="1200" dirty="0">
            <a:solidFill>
              <a:schemeClr val="tx1">
                <a:lumMod val="95000"/>
                <a:lumOff val="5000"/>
              </a:schemeClr>
            </a:solidFill>
            <a:latin typeface="Palatino Linotype" panose="02040502050505030304" pitchFamily="18" charset="0"/>
          </a:endParaRPr>
        </a:p>
      </dsp:txBody>
      <dsp:txXfrm>
        <a:off x="1346200" y="0"/>
        <a:ext cx="4749800" cy="1269999"/>
      </dsp:txXfrm>
    </dsp:sp>
    <dsp:sp modelId="{6B691FA8-E40D-4437-B70A-F9C3D130E426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9A8C3-7C66-4F91-B91E-EAE4D637BE9D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rPr>
            <a:t>Prosedur</a:t>
          </a:r>
          <a:r>
            <a:rPr lang="en-US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rPr>
            <a:t> </a:t>
          </a:r>
          <a:r>
            <a:rPr lang="id-ID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rPr>
            <a:t>analisis</a:t>
          </a:r>
          <a:r>
            <a:rPr lang="en-US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rPr>
            <a:t> </a:t>
          </a:r>
          <a:r>
            <a:rPr lang="id-ID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rPr>
            <a:t>dan </a:t>
          </a:r>
          <a:r>
            <a:rPr lang="en-US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rPr>
            <a:t>        in</a:t>
          </a:r>
          <a:r>
            <a:rPr lang="id-ID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rPr>
            <a:t>terpretasi </a:t>
          </a:r>
        </a:p>
      </dsp:txBody>
      <dsp:txXfrm>
        <a:off x="1346200" y="1396999"/>
        <a:ext cx="4749800" cy="1269999"/>
      </dsp:txXfrm>
    </dsp:sp>
    <dsp:sp modelId="{4A7F8380-F260-4AD8-8DF9-DE0997D000DE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76490-7762-43C8-8E91-573CAFD415DD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rPr>
            <a:t>P</a:t>
          </a:r>
          <a:r>
            <a:rPr lang="id-ID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rPr>
            <a:t>enulisan dan pelaporan hasil </a:t>
          </a:r>
          <a:r>
            <a:rPr lang="en-US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rPr>
            <a:t>  </a:t>
          </a:r>
          <a:r>
            <a:rPr lang="id-ID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rPr>
            <a:t>pengamatan/wawancara</a:t>
          </a:r>
        </a:p>
      </dsp:txBody>
      <dsp:txXfrm>
        <a:off x="1346200" y="2793999"/>
        <a:ext cx="4749800" cy="1269999"/>
      </dsp:txXfrm>
    </dsp:sp>
    <dsp:sp modelId="{07F0838A-F42B-4CC2-A761-7020A015820B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C064E-BF9C-478E-955F-40F457F52626}">
      <dsp:nvSpPr>
        <dsp:cNvPr id="0" name=""/>
        <dsp:cNvSpPr/>
      </dsp:nvSpPr>
      <dsp:spPr>
        <a:xfrm>
          <a:off x="-5047449" y="-773293"/>
          <a:ext cx="6011082" cy="6011082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964BF-CB02-4957-A38F-771809A5586F}">
      <dsp:nvSpPr>
        <dsp:cNvPr id="0" name=""/>
        <dsp:cNvSpPr/>
      </dsp:nvSpPr>
      <dsp:spPr>
        <a:xfrm>
          <a:off x="421546" y="278941"/>
          <a:ext cx="6393197" cy="5582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b="1" kern="1200" dirty="0" smtClean="0">
              <a:solidFill>
                <a:srgbClr val="FF0000"/>
              </a:solidFill>
              <a:latin typeface="Palatino Linotype" panose="02040502050505030304" pitchFamily="18" charset="0"/>
            </a:rPr>
            <a:t>Grou</a:t>
          </a:r>
          <a:r>
            <a:rPr lang="en-US" sz="2700" b="1" kern="1200" dirty="0" smtClean="0">
              <a:solidFill>
                <a:srgbClr val="FF0000"/>
              </a:solidFill>
              <a:latin typeface="Palatino Linotype" panose="02040502050505030304" pitchFamily="18" charset="0"/>
            </a:rPr>
            <a:t>n</a:t>
          </a:r>
          <a:r>
            <a:rPr lang="id-ID" sz="2700" b="1" kern="1200" dirty="0" smtClean="0">
              <a:solidFill>
                <a:srgbClr val="FF0000"/>
              </a:solidFill>
              <a:latin typeface="Palatino Linotype" panose="02040502050505030304" pitchFamily="18" charset="0"/>
            </a:rPr>
            <a:t>ded Theory </a:t>
          </a:r>
          <a:endParaRPr lang="id-ID" sz="2700" kern="1200" dirty="0">
            <a:solidFill>
              <a:srgbClr val="FF0000"/>
            </a:solidFill>
          </a:endParaRPr>
        </a:p>
      </dsp:txBody>
      <dsp:txXfrm>
        <a:off x="421546" y="278941"/>
        <a:ext cx="6393197" cy="558240"/>
      </dsp:txXfrm>
    </dsp:sp>
    <dsp:sp modelId="{E0FCBFD0-7C53-4F8D-BE6A-1F3605E7B2DB}">
      <dsp:nvSpPr>
        <dsp:cNvPr id="0" name=""/>
        <dsp:cNvSpPr/>
      </dsp:nvSpPr>
      <dsp:spPr>
        <a:xfrm>
          <a:off x="72646" y="209161"/>
          <a:ext cx="697800" cy="697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11E40-C0E5-4B5B-92A6-AA34171F2064}">
      <dsp:nvSpPr>
        <dsp:cNvPr id="0" name=""/>
        <dsp:cNvSpPr/>
      </dsp:nvSpPr>
      <dsp:spPr>
        <a:xfrm>
          <a:off x="821565" y="1116034"/>
          <a:ext cx="5993178" cy="558240"/>
        </a:xfrm>
        <a:prstGeom prst="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b="1" kern="1200" dirty="0" smtClean="0">
              <a:solidFill>
                <a:srgbClr val="FF0000"/>
              </a:solidFill>
              <a:latin typeface="Palatino Linotype" panose="02040502050505030304" pitchFamily="18" charset="0"/>
            </a:rPr>
            <a:t>Penelitian Studi Kasus</a:t>
          </a:r>
        </a:p>
      </dsp:txBody>
      <dsp:txXfrm>
        <a:off x="821565" y="1116034"/>
        <a:ext cx="5993178" cy="558240"/>
      </dsp:txXfrm>
    </dsp:sp>
    <dsp:sp modelId="{313BB30E-A99E-4280-BA3A-E16232780AA3}">
      <dsp:nvSpPr>
        <dsp:cNvPr id="0" name=""/>
        <dsp:cNvSpPr/>
      </dsp:nvSpPr>
      <dsp:spPr>
        <a:xfrm>
          <a:off x="472664" y="1046254"/>
          <a:ext cx="697800" cy="697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F1F1A-8A77-42AF-A8E1-BBF2F9C471AA}">
      <dsp:nvSpPr>
        <dsp:cNvPr id="0" name=""/>
        <dsp:cNvSpPr/>
      </dsp:nvSpPr>
      <dsp:spPr>
        <a:xfrm>
          <a:off x="944338" y="1953127"/>
          <a:ext cx="5870405" cy="558240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b="1" kern="1200" dirty="0" smtClean="0">
              <a:solidFill>
                <a:srgbClr val="FF0000"/>
              </a:solidFill>
              <a:latin typeface="Palatino Linotype" panose="02040502050505030304" pitchFamily="18" charset="0"/>
            </a:rPr>
            <a:t>Ethnography </a:t>
          </a:r>
        </a:p>
      </dsp:txBody>
      <dsp:txXfrm>
        <a:off x="944338" y="1953127"/>
        <a:ext cx="5870405" cy="558240"/>
      </dsp:txXfrm>
    </dsp:sp>
    <dsp:sp modelId="{A52E1364-039D-4535-9E56-FBFE19B3D573}">
      <dsp:nvSpPr>
        <dsp:cNvPr id="0" name=""/>
        <dsp:cNvSpPr/>
      </dsp:nvSpPr>
      <dsp:spPr>
        <a:xfrm>
          <a:off x="595438" y="1883347"/>
          <a:ext cx="697800" cy="697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29C68-E614-4A07-B996-7B179D890D9B}">
      <dsp:nvSpPr>
        <dsp:cNvPr id="0" name=""/>
        <dsp:cNvSpPr/>
      </dsp:nvSpPr>
      <dsp:spPr>
        <a:xfrm>
          <a:off x="821565" y="2790220"/>
          <a:ext cx="5993178" cy="558240"/>
        </a:xfrm>
        <a:prstGeom prst="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b="1" kern="1200" dirty="0" smtClean="0">
              <a:solidFill>
                <a:srgbClr val="FF0000"/>
              </a:solidFill>
              <a:latin typeface="Palatino Linotype" panose="02040502050505030304" pitchFamily="18" charset="0"/>
            </a:rPr>
            <a:t>Pendekatan fenom</a:t>
          </a:r>
          <a:r>
            <a:rPr lang="en-US" sz="2700" b="1" kern="1200" dirty="0" smtClean="0">
              <a:solidFill>
                <a:srgbClr val="FF0000"/>
              </a:solidFill>
              <a:latin typeface="Palatino Linotype" panose="02040502050505030304" pitchFamily="18" charset="0"/>
            </a:rPr>
            <a:t>en</a:t>
          </a:r>
          <a:r>
            <a:rPr lang="id-ID" sz="2700" b="1" kern="1200" dirty="0" smtClean="0">
              <a:solidFill>
                <a:srgbClr val="FF0000"/>
              </a:solidFill>
              <a:latin typeface="Palatino Linotype" panose="02040502050505030304" pitchFamily="18" charset="0"/>
            </a:rPr>
            <a:t>ologis</a:t>
          </a:r>
        </a:p>
      </dsp:txBody>
      <dsp:txXfrm>
        <a:off x="821565" y="2790220"/>
        <a:ext cx="5993178" cy="558240"/>
      </dsp:txXfrm>
    </dsp:sp>
    <dsp:sp modelId="{3C5823E9-BA74-427F-A782-5B36D47F035E}">
      <dsp:nvSpPr>
        <dsp:cNvPr id="0" name=""/>
        <dsp:cNvSpPr/>
      </dsp:nvSpPr>
      <dsp:spPr>
        <a:xfrm>
          <a:off x="472664" y="2720440"/>
          <a:ext cx="697800" cy="697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FB3727-4C10-4242-8F88-5740722D3BCF}">
      <dsp:nvSpPr>
        <dsp:cNvPr id="0" name=""/>
        <dsp:cNvSpPr/>
      </dsp:nvSpPr>
      <dsp:spPr>
        <a:xfrm>
          <a:off x="421546" y="3627313"/>
          <a:ext cx="6393197" cy="558240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b="1" kern="1200" dirty="0" smtClean="0">
              <a:solidFill>
                <a:srgbClr val="FF0000"/>
              </a:solidFill>
              <a:latin typeface="Palatino Linotype" panose="02040502050505030304" pitchFamily="18" charset="0"/>
            </a:rPr>
            <a:t>Penelitian Naratif</a:t>
          </a:r>
        </a:p>
      </dsp:txBody>
      <dsp:txXfrm>
        <a:off x="421546" y="3627313"/>
        <a:ext cx="6393197" cy="558240"/>
      </dsp:txXfrm>
    </dsp:sp>
    <dsp:sp modelId="{7EF33779-9AA7-49D9-9CC8-703736609540}">
      <dsp:nvSpPr>
        <dsp:cNvPr id="0" name=""/>
        <dsp:cNvSpPr/>
      </dsp:nvSpPr>
      <dsp:spPr>
        <a:xfrm>
          <a:off x="72646" y="3557533"/>
          <a:ext cx="697800" cy="697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2F4C7-14E8-48FD-8DB7-788F8CEF067F}">
      <dsp:nvSpPr>
        <dsp:cNvPr id="0" name=""/>
        <dsp:cNvSpPr/>
      </dsp:nvSpPr>
      <dsp:spPr>
        <a:xfrm>
          <a:off x="464902" y="2784"/>
          <a:ext cx="4349044" cy="395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>
              <a:latin typeface="Palatino Linotype" panose="02040502050505030304" pitchFamily="18" charset="0"/>
            </a:rPr>
            <a:t>Fit : </a:t>
          </a:r>
          <a:endParaRPr lang="id-ID" sz="1700" kern="1200" dirty="0"/>
        </a:p>
      </dsp:txBody>
      <dsp:txXfrm>
        <a:off x="464902" y="2784"/>
        <a:ext cx="4349044" cy="395367"/>
      </dsp:txXfrm>
    </dsp:sp>
    <dsp:sp modelId="{72DB5349-4976-4BA8-830C-6C3B39352726}">
      <dsp:nvSpPr>
        <dsp:cNvPr id="0" name=""/>
        <dsp:cNvSpPr/>
      </dsp:nvSpPr>
      <dsp:spPr>
        <a:xfrm>
          <a:off x="464902" y="398151"/>
          <a:ext cx="1017676" cy="805378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255EF-81C8-4AB2-B93E-D5A0C387FEE4}">
      <dsp:nvSpPr>
        <dsp:cNvPr id="0" name=""/>
        <dsp:cNvSpPr/>
      </dsp:nvSpPr>
      <dsp:spPr>
        <a:xfrm>
          <a:off x="1076184" y="398151"/>
          <a:ext cx="1017676" cy="805378"/>
        </a:xfrm>
        <a:prstGeom prst="chevron">
          <a:avLst>
            <a:gd name="adj" fmla="val 70610"/>
          </a:avLst>
        </a:prstGeom>
        <a:solidFill>
          <a:schemeClr val="accent4">
            <a:hueOff val="385026"/>
            <a:satOff val="-1777"/>
            <a:lumOff val="65"/>
            <a:alphaOff val="0"/>
          </a:schemeClr>
        </a:solidFill>
        <a:ln w="12700" cap="flat" cmpd="sng" algn="ctr">
          <a:solidFill>
            <a:schemeClr val="accent4">
              <a:hueOff val="385026"/>
              <a:satOff val="-1777"/>
              <a:lumOff val="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40437-796A-4BFF-B979-EE7DA5183CC6}">
      <dsp:nvSpPr>
        <dsp:cNvPr id="0" name=""/>
        <dsp:cNvSpPr/>
      </dsp:nvSpPr>
      <dsp:spPr>
        <a:xfrm>
          <a:off x="1687949" y="398151"/>
          <a:ext cx="1017676" cy="805378"/>
        </a:xfrm>
        <a:prstGeom prst="chevron">
          <a:avLst>
            <a:gd name="adj" fmla="val 70610"/>
          </a:avLst>
        </a:prstGeom>
        <a:solidFill>
          <a:schemeClr val="accent4">
            <a:hueOff val="770051"/>
            <a:satOff val="-3553"/>
            <a:lumOff val="131"/>
            <a:alphaOff val="0"/>
          </a:schemeClr>
        </a:solidFill>
        <a:ln w="12700" cap="flat" cmpd="sng" algn="ctr">
          <a:solidFill>
            <a:schemeClr val="accent4">
              <a:hueOff val="770051"/>
              <a:satOff val="-3553"/>
              <a:lumOff val="1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0F200-ED08-43C0-AE26-25D065DEB35F}">
      <dsp:nvSpPr>
        <dsp:cNvPr id="0" name=""/>
        <dsp:cNvSpPr/>
      </dsp:nvSpPr>
      <dsp:spPr>
        <a:xfrm>
          <a:off x="2299232" y="398151"/>
          <a:ext cx="1017676" cy="805378"/>
        </a:xfrm>
        <a:prstGeom prst="chevron">
          <a:avLst>
            <a:gd name="adj" fmla="val 70610"/>
          </a:avLst>
        </a:prstGeom>
        <a:solidFill>
          <a:schemeClr val="accent4">
            <a:hueOff val="1155077"/>
            <a:satOff val="-5330"/>
            <a:lumOff val="196"/>
            <a:alphaOff val="0"/>
          </a:schemeClr>
        </a:solidFill>
        <a:ln w="12700" cap="flat" cmpd="sng" algn="ctr">
          <a:solidFill>
            <a:schemeClr val="accent4">
              <a:hueOff val="1155077"/>
              <a:satOff val="-5330"/>
              <a:lumOff val="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0AEC4-34DB-4DDB-8EF7-FAD1D2DF1F1B}">
      <dsp:nvSpPr>
        <dsp:cNvPr id="0" name=""/>
        <dsp:cNvSpPr/>
      </dsp:nvSpPr>
      <dsp:spPr>
        <a:xfrm>
          <a:off x="2910997" y="398151"/>
          <a:ext cx="1017676" cy="805378"/>
        </a:xfrm>
        <a:prstGeom prst="chevron">
          <a:avLst>
            <a:gd name="adj" fmla="val 70610"/>
          </a:avLst>
        </a:prstGeom>
        <a:solidFill>
          <a:schemeClr val="accent4">
            <a:hueOff val="1540103"/>
            <a:satOff val="-7106"/>
            <a:lumOff val="261"/>
            <a:alphaOff val="0"/>
          </a:schemeClr>
        </a:solidFill>
        <a:ln w="12700" cap="flat" cmpd="sng" algn="ctr">
          <a:solidFill>
            <a:schemeClr val="accent4">
              <a:hueOff val="1540103"/>
              <a:satOff val="-7106"/>
              <a:lumOff val="2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ED17D-47ED-49A2-ACA6-43E0594C4956}">
      <dsp:nvSpPr>
        <dsp:cNvPr id="0" name=""/>
        <dsp:cNvSpPr/>
      </dsp:nvSpPr>
      <dsp:spPr>
        <a:xfrm>
          <a:off x="3522280" y="398151"/>
          <a:ext cx="1017676" cy="805378"/>
        </a:xfrm>
        <a:prstGeom prst="chevron">
          <a:avLst>
            <a:gd name="adj" fmla="val 70610"/>
          </a:avLst>
        </a:prstGeom>
        <a:solidFill>
          <a:schemeClr val="accent4">
            <a:hueOff val="1925128"/>
            <a:satOff val="-8883"/>
            <a:lumOff val="327"/>
            <a:alphaOff val="0"/>
          </a:schemeClr>
        </a:solidFill>
        <a:ln w="12700" cap="flat" cmpd="sng" algn="ctr">
          <a:solidFill>
            <a:schemeClr val="accent4">
              <a:hueOff val="1925128"/>
              <a:satOff val="-8883"/>
              <a:lumOff val="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70A65-D7C8-4470-A1F4-5AA18180690B}">
      <dsp:nvSpPr>
        <dsp:cNvPr id="0" name=""/>
        <dsp:cNvSpPr/>
      </dsp:nvSpPr>
      <dsp:spPr>
        <a:xfrm>
          <a:off x="4134045" y="398151"/>
          <a:ext cx="1017676" cy="805378"/>
        </a:xfrm>
        <a:prstGeom prst="chevron">
          <a:avLst>
            <a:gd name="adj" fmla="val 70610"/>
          </a:avLst>
        </a:prstGeom>
        <a:solidFill>
          <a:schemeClr val="accent4">
            <a:hueOff val="2310154"/>
            <a:satOff val="-10660"/>
            <a:lumOff val="392"/>
            <a:alphaOff val="0"/>
          </a:schemeClr>
        </a:solidFill>
        <a:ln w="12700" cap="flat" cmpd="sng" algn="ctr">
          <a:solidFill>
            <a:schemeClr val="accent4">
              <a:hueOff val="2310154"/>
              <a:satOff val="-10660"/>
              <a:lumOff val="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CB1C8-C4D5-490E-B9C3-88A5DC8598B4}">
      <dsp:nvSpPr>
        <dsp:cNvPr id="0" name=""/>
        <dsp:cNvSpPr/>
      </dsp:nvSpPr>
      <dsp:spPr>
        <a:xfrm>
          <a:off x="464902" y="478689"/>
          <a:ext cx="4405581" cy="6443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>
              <a:latin typeface="Palatino Linotype" panose="02040502050505030304" pitchFamily="18" charset="0"/>
            </a:rPr>
            <a:t>Teori fit (cocok/pas) dengan realitas sehari-hari </a:t>
          </a:r>
        </a:p>
      </dsp:txBody>
      <dsp:txXfrm>
        <a:off x="464902" y="478689"/>
        <a:ext cx="4405581" cy="644302"/>
      </dsp:txXfrm>
    </dsp:sp>
    <dsp:sp modelId="{92970035-2202-4829-BC1D-06B3105DE21E}">
      <dsp:nvSpPr>
        <dsp:cNvPr id="0" name=""/>
        <dsp:cNvSpPr/>
      </dsp:nvSpPr>
      <dsp:spPr>
        <a:xfrm>
          <a:off x="464902" y="1290775"/>
          <a:ext cx="4349044" cy="395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i="1" kern="1200" dirty="0" smtClean="0">
              <a:latin typeface="Palatino Linotype" panose="02040502050505030304" pitchFamily="18" charset="0"/>
            </a:rPr>
            <a:t>Understanding </a:t>
          </a:r>
        </a:p>
      </dsp:txBody>
      <dsp:txXfrm>
        <a:off x="464902" y="1290775"/>
        <a:ext cx="4349044" cy="395367"/>
      </dsp:txXfrm>
    </dsp:sp>
    <dsp:sp modelId="{D651D673-EC39-4108-91D9-23B4F38F672D}">
      <dsp:nvSpPr>
        <dsp:cNvPr id="0" name=""/>
        <dsp:cNvSpPr/>
      </dsp:nvSpPr>
      <dsp:spPr>
        <a:xfrm>
          <a:off x="464902" y="1686142"/>
          <a:ext cx="1017676" cy="805378"/>
        </a:xfrm>
        <a:prstGeom prst="chevron">
          <a:avLst>
            <a:gd name="adj" fmla="val 70610"/>
          </a:avLst>
        </a:prstGeom>
        <a:solidFill>
          <a:schemeClr val="accent4">
            <a:hueOff val="2695179"/>
            <a:satOff val="-12436"/>
            <a:lumOff val="458"/>
            <a:alphaOff val="0"/>
          </a:schemeClr>
        </a:solidFill>
        <a:ln w="12700" cap="flat" cmpd="sng" algn="ctr">
          <a:solidFill>
            <a:schemeClr val="accent4">
              <a:hueOff val="2695179"/>
              <a:satOff val="-12436"/>
              <a:lumOff val="4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8CBBA-8D44-4388-955B-53C75D8C82E0}">
      <dsp:nvSpPr>
        <dsp:cNvPr id="0" name=""/>
        <dsp:cNvSpPr/>
      </dsp:nvSpPr>
      <dsp:spPr>
        <a:xfrm>
          <a:off x="1076184" y="1686142"/>
          <a:ext cx="1017676" cy="805378"/>
        </a:xfrm>
        <a:prstGeom prst="chevron">
          <a:avLst>
            <a:gd name="adj" fmla="val 70610"/>
          </a:avLst>
        </a:prstGeom>
        <a:solidFill>
          <a:schemeClr val="accent4">
            <a:hueOff val="3080205"/>
            <a:satOff val="-14213"/>
            <a:lumOff val="523"/>
            <a:alphaOff val="0"/>
          </a:schemeClr>
        </a:solidFill>
        <a:ln w="12700" cap="flat" cmpd="sng" algn="ctr">
          <a:solidFill>
            <a:schemeClr val="accent4">
              <a:hueOff val="3080205"/>
              <a:satOff val="-14213"/>
              <a:lumOff val="5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ABEEC-DD76-41AD-A9BC-B84D2031244B}">
      <dsp:nvSpPr>
        <dsp:cNvPr id="0" name=""/>
        <dsp:cNvSpPr/>
      </dsp:nvSpPr>
      <dsp:spPr>
        <a:xfrm>
          <a:off x="1687949" y="1686142"/>
          <a:ext cx="1017676" cy="805378"/>
        </a:xfrm>
        <a:prstGeom prst="chevron">
          <a:avLst>
            <a:gd name="adj" fmla="val 7061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C0428-C920-4053-B4FB-529867EE0ED8}">
      <dsp:nvSpPr>
        <dsp:cNvPr id="0" name=""/>
        <dsp:cNvSpPr/>
      </dsp:nvSpPr>
      <dsp:spPr>
        <a:xfrm>
          <a:off x="2299232" y="1686142"/>
          <a:ext cx="1017676" cy="805378"/>
        </a:xfrm>
        <a:prstGeom prst="chevron">
          <a:avLst>
            <a:gd name="adj" fmla="val 70610"/>
          </a:avLst>
        </a:prstGeom>
        <a:solidFill>
          <a:schemeClr val="accent4">
            <a:hueOff val="3850256"/>
            <a:satOff val="-17766"/>
            <a:lumOff val="654"/>
            <a:alphaOff val="0"/>
          </a:schemeClr>
        </a:solidFill>
        <a:ln w="12700" cap="flat" cmpd="sng" algn="ctr">
          <a:solidFill>
            <a:schemeClr val="accent4">
              <a:hueOff val="3850256"/>
              <a:satOff val="-17766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8D70F-F714-4558-BC9A-D82033434688}">
      <dsp:nvSpPr>
        <dsp:cNvPr id="0" name=""/>
        <dsp:cNvSpPr/>
      </dsp:nvSpPr>
      <dsp:spPr>
        <a:xfrm>
          <a:off x="2910997" y="1686142"/>
          <a:ext cx="1017676" cy="805378"/>
        </a:xfrm>
        <a:prstGeom prst="chevron">
          <a:avLst>
            <a:gd name="adj" fmla="val 70610"/>
          </a:avLst>
        </a:prstGeom>
        <a:solidFill>
          <a:schemeClr val="accent4">
            <a:hueOff val="4235282"/>
            <a:satOff val="-19543"/>
            <a:lumOff val="719"/>
            <a:alphaOff val="0"/>
          </a:schemeClr>
        </a:solidFill>
        <a:ln w="12700" cap="flat" cmpd="sng" algn="ctr">
          <a:solidFill>
            <a:schemeClr val="accent4">
              <a:hueOff val="4235282"/>
              <a:satOff val="-19543"/>
              <a:lumOff val="7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AF66B-7087-437E-8F94-E76086E4B51F}">
      <dsp:nvSpPr>
        <dsp:cNvPr id="0" name=""/>
        <dsp:cNvSpPr/>
      </dsp:nvSpPr>
      <dsp:spPr>
        <a:xfrm>
          <a:off x="3522280" y="1686142"/>
          <a:ext cx="1017676" cy="805378"/>
        </a:xfrm>
        <a:prstGeom prst="chevron">
          <a:avLst>
            <a:gd name="adj" fmla="val 70610"/>
          </a:avLst>
        </a:prstGeom>
        <a:solidFill>
          <a:schemeClr val="accent4">
            <a:hueOff val="4620308"/>
            <a:satOff val="-21319"/>
            <a:lumOff val="784"/>
            <a:alphaOff val="0"/>
          </a:schemeClr>
        </a:solidFill>
        <a:ln w="12700" cap="flat" cmpd="sng" algn="ctr">
          <a:solidFill>
            <a:schemeClr val="accent4">
              <a:hueOff val="4620308"/>
              <a:satOff val="-21319"/>
              <a:lumOff val="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24752-786B-489D-AD70-AF73D9B53382}">
      <dsp:nvSpPr>
        <dsp:cNvPr id="0" name=""/>
        <dsp:cNvSpPr/>
      </dsp:nvSpPr>
      <dsp:spPr>
        <a:xfrm>
          <a:off x="4134045" y="1686142"/>
          <a:ext cx="1017676" cy="805378"/>
        </a:xfrm>
        <a:prstGeom prst="chevron">
          <a:avLst>
            <a:gd name="adj" fmla="val 70610"/>
          </a:avLst>
        </a:prstGeom>
        <a:solidFill>
          <a:schemeClr val="accent4">
            <a:hueOff val="5005334"/>
            <a:satOff val="-23096"/>
            <a:lumOff val="850"/>
            <a:alphaOff val="0"/>
          </a:schemeClr>
        </a:solidFill>
        <a:ln w="12700" cap="flat" cmpd="sng" algn="ctr">
          <a:solidFill>
            <a:schemeClr val="accent4">
              <a:hueOff val="5005334"/>
              <a:satOff val="-23096"/>
              <a:lumOff val="8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FDC94-ADCB-46DF-812D-5B49019648C6}">
      <dsp:nvSpPr>
        <dsp:cNvPr id="0" name=""/>
        <dsp:cNvSpPr/>
      </dsp:nvSpPr>
      <dsp:spPr>
        <a:xfrm>
          <a:off x="464902" y="1766680"/>
          <a:ext cx="4405581" cy="6443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latin typeface="Palatino Linotype" panose="02040502050505030304" pitchFamily="18" charset="0"/>
            </a:rPr>
            <a:t>T</a:t>
          </a:r>
          <a:r>
            <a:rPr lang="id-ID" sz="1700" b="1" kern="1200" smtClean="0">
              <a:latin typeface="Palatino Linotype" panose="02040502050505030304" pitchFamily="18" charset="0"/>
            </a:rPr>
            <a:t>eori bersifat komprehensif dan dapat menginterpretasikan konsep</a:t>
          </a:r>
          <a:endParaRPr lang="id-ID" sz="1700" b="1" kern="1200" dirty="0" smtClean="0">
            <a:latin typeface="Palatino Linotype" panose="02040502050505030304" pitchFamily="18" charset="0"/>
          </a:endParaRPr>
        </a:p>
      </dsp:txBody>
      <dsp:txXfrm>
        <a:off x="464902" y="1766680"/>
        <a:ext cx="4405581" cy="644302"/>
      </dsp:txXfrm>
    </dsp:sp>
    <dsp:sp modelId="{7378DBB8-5121-4D6E-9681-B4F009A080BC}">
      <dsp:nvSpPr>
        <dsp:cNvPr id="0" name=""/>
        <dsp:cNvSpPr/>
      </dsp:nvSpPr>
      <dsp:spPr>
        <a:xfrm>
          <a:off x="464902" y="2578765"/>
          <a:ext cx="4349044" cy="395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i="1" kern="1200" dirty="0" smtClean="0">
              <a:latin typeface="Palatino Linotype" panose="02040502050505030304" pitchFamily="18" charset="0"/>
            </a:rPr>
            <a:t>Generality </a:t>
          </a:r>
        </a:p>
      </dsp:txBody>
      <dsp:txXfrm>
        <a:off x="464902" y="2578765"/>
        <a:ext cx="4349044" cy="395367"/>
      </dsp:txXfrm>
    </dsp:sp>
    <dsp:sp modelId="{0E06F43D-00BE-46D7-8140-FF80D5D7C787}">
      <dsp:nvSpPr>
        <dsp:cNvPr id="0" name=""/>
        <dsp:cNvSpPr/>
      </dsp:nvSpPr>
      <dsp:spPr>
        <a:xfrm>
          <a:off x="464902" y="2974133"/>
          <a:ext cx="1017676" cy="805378"/>
        </a:xfrm>
        <a:prstGeom prst="chevron">
          <a:avLst>
            <a:gd name="adj" fmla="val 70610"/>
          </a:avLst>
        </a:prstGeom>
        <a:solidFill>
          <a:schemeClr val="accent4">
            <a:hueOff val="5390359"/>
            <a:satOff val="-24872"/>
            <a:lumOff val="915"/>
            <a:alphaOff val="0"/>
          </a:schemeClr>
        </a:solidFill>
        <a:ln w="12700" cap="flat" cmpd="sng" algn="ctr">
          <a:solidFill>
            <a:schemeClr val="accent4">
              <a:hueOff val="5390359"/>
              <a:satOff val="-24872"/>
              <a:lumOff val="9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2404B-CD64-44B7-96AF-A487F3E8FB09}">
      <dsp:nvSpPr>
        <dsp:cNvPr id="0" name=""/>
        <dsp:cNvSpPr/>
      </dsp:nvSpPr>
      <dsp:spPr>
        <a:xfrm>
          <a:off x="1076184" y="2974133"/>
          <a:ext cx="1017676" cy="805378"/>
        </a:xfrm>
        <a:prstGeom prst="chevron">
          <a:avLst>
            <a:gd name="adj" fmla="val 70610"/>
          </a:avLst>
        </a:prstGeom>
        <a:solidFill>
          <a:schemeClr val="accent4">
            <a:hueOff val="5775385"/>
            <a:satOff val="-26649"/>
            <a:lumOff val="981"/>
            <a:alphaOff val="0"/>
          </a:schemeClr>
        </a:solidFill>
        <a:ln w="12700" cap="flat" cmpd="sng" algn="ctr">
          <a:solidFill>
            <a:schemeClr val="accent4">
              <a:hueOff val="5775385"/>
              <a:satOff val="-26649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18401-E9C4-43F4-BD70-FAA87D4E0644}">
      <dsp:nvSpPr>
        <dsp:cNvPr id="0" name=""/>
        <dsp:cNvSpPr/>
      </dsp:nvSpPr>
      <dsp:spPr>
        <a:xfrm>
          <a:off x="1687949" y="2974133"/>
          <a:ext cx="1017676" cy="805378"/>
        </a:xfrm>
        <a:prstGeom prst="chevron">
          <a:avLst>
            <a:gd name="adj" fmla="val 70610"/>
          </a:avLst>
        </a:prstGeom>
        <a:solidFill>
          <a:schemeClr val="accent4">
            <a:hueOff val="6160410"/>
            <a:satOff val="-28425"/>
            <a:lumOff val="1046"/>
            <a:alphaOff val="0"/>
          </a:schemeClr>
        </a:solidFill>
        <a:ln w="12700" cap="flat" cmpd="sng" algn="ctr">
          <a:solidFill>
            <a:schemeClr val="accent4">
              <a:hueOff val="6160410"/>
              <a:satOff val="-28425"/>
              <a:lumOff val="10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75444-2939-42BA-9465-FA5BC487260D}">
      <dsp:nvSpPr>
        <dsp:cNvPr id="0" name=""/>
        <dsp:cNvSpPr/>
      </dsp:nvSpPr>
      <dsp:spPr>
        <a:xfrm>
          <a:off x="2299232" y="2974133"/>
          <a:ext cx="1017676" cy="805378"/>
        </a:xfrm>
        <a:prstGeom prst="chevron">
          <a:avLst>
            <a:gd name="adj" fmla="val 70610"/>
          </a:avLst>
        </a:prstGeom>
        <a:solidFill>
          <a:schemeClr val="accent4">
            <a:hueOff val="6545435"/>
            <a:satOff val="-30202"/>
            <a:lumOff val="1111"/>
            <a:alphaOff val="0"/>
          </a:schemeClr>
        </a:solidFill>
        <a:ln w="12700" cap="flat" cmpd="sng" algn="ctr">
          <a:solidFill>
            <a:schemeClr val="accent4">
              <a:hueOff val="6545435"/>
              <a:satOff val="-30202"/>
              <a:lumOff val="11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CB56C-32A4-4F3C-9A77-80551FCB04F5}">
      <dsp:nvSpPr>
        <dsp:cNvPr id="0" name=""/>
        <dsp:cNvSpPr/>
      </dsp:nvSpPr>
      <dsp:spPr>
        <a:xfrm>
          <a:off x="2910997" y="2974133"/>
          <a:ext cx="1017676" cy="805378"/>
        </a:xfrm>
        <a:prstGeom prst="chevron">
          <a:avLst>
            <a:gd name="adj" fmla="val 7061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9E21A-914C-4F72-A733-C38587438C93}">
      <dsp:nvSpPr>
        <dsp:cNvPr id="0" name=""/>
        <dsp:cNvSpPr/>
      </dsp:nvSpPr>
      <dsp:spPr>
        <a:xfrm>
          <a:off x="3522280" y="2974133"/>
          <a:ext cx="1017676" cy="805378"/>
        </a:xfrm>
        <a:prstGeom prst="chevron">
          <a:avLst>
            <a:gd name="adj" fmla="val 70610"/>
          </a:avLst>
        </a:prstGeom>
        <a:solidFill>
          <a:schemeClr val="accent4">
            <a:hueOff val="7315487"/>
            <a:satOff val="-33755"/>
            <a:lumOff val="1242"/>
            <a:alphaOff val="0"/>
          </a:schemeClr>
        </a:solidFill>
        <a:ln w="12700" cap="flat" cmpd="sng" algn="ctr">
          <a:solidFill>
            <a:schemeClr val="accent4">
              <a:hueOff val="7315487"/>
              <a:satOff val="-33755"/>
              <a:lumOff val="12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05941-D89B-40B1-BB2B-8E8E8E4C6E88}">
      <dsp:nvSpPr>
        <dsp:cNvPr id="0" name=""/>
        <dsp:cNvSpPr/>
      </dsp:nvSpPr>
      <dsp:spPr>
        <a:xfrm>
          <a:off x="4134045" y="2974133"/>
          <a:ext cx="1017676" cy="805378"/>
        </a:xfrm>
        <a:prstGeom prst="chevron">
          <a:avLst>
            <a:gd name="adj" fmla="val 70610"/>
          </a:avLst>
        </a:prstGeom>
        <a:solidFill>
          <a:schemeClr val="accent4">
            <a:hueOff val="7700512"/>
            <a:satOff val="-35532"/>
            <a:lumOff val="1307"/>
            <a:alphaOff val="0"/>
          </a:schemeClr>
        </a:solidFill>
        <a:ln w="12700" cap="flat" cmpd="sng" algn="ctr">
          <a:solidFill>
            <a:schemeClr val="accent4">
              <a:hueOff val="7700512"/>
              <a:satOff val="-35532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7818D-164B-4183-BCD3-D721BAED3462}">
      <dsp:nvSpPr>
        <dsp:cNvPr id="0" name=""/>
        <dsp:cNvSpPr/>
      </dsp:nvSpPr>
      <dsp:spPr>
        <a:xfrm>
          <a:off x="464902" y="3054671"/>
          <a:ext cx="4405581" cy="6443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smtClean="0">
              <a:latin typeface="Palatino Linotype" panose="02040502050505030304" pitchFamily="18" charset="0"/>
            </a:rPr>
            <a:t>Teori dapat diabstra</a:t>
          </a:r>
          <a:r>
            <a:rPr lang="en-US" sz="1700" b="1" kern="1200" smtClean="0">
              <a:latin typeface="Palatino Linotype" panose="02040502050505030304" pitchFamily="18" charset="0"/>
            </a:rPr>
            <a:t>k</a:t>
          </a:r>
          <a:r>
            <a:rPr lang="id-ID" sz="1700" b="1" kern="1200" smtClean="0">
              <a:latin typeface="Palatino Linotype" panose="02040502050505030304" pitchFamily="18" charset="0"/>
            </a:rPr>
            <a:t>sikan </a:t>
          </a:r>
          <a:endParaRPr lang="id-ID" sz="1700" b="1" kern="1200" dirty="0" smtClean="0">
            <a:latin typeface="Palatino Linotype" panose="02040502050505030304" pitchFamily="18" charset="0"/>
          </a:endParaRPr>
        </a:p>
      </dsp:txBody>
      <dsp:txXfrm>
        <a:off x="464902" y="3054671"/>
        <a:ext cx="4405581" cy="644302"/>
      </dsp:txXfrm>
    </dsp:sp>
    <dsp:sp modelId="{03C4D6B8-78F9-4B1E-A890-4A81505AF4D8}">
      <dsp:nvSpPr>
        <dsp:cNvPr id="0" name=""/>
        <dsp:cNvSpPr/>
      </dsp:nvSpPr>
      <dsp:spPr>
        <a:xfrm>
          <a:off x="464902" y="3866756"/>
          <a:ext cx="4349044" cy="395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>
              <a:latin typeface="Palatino Linotype" panose="02040502050505030304" pitchFamily="18" charset="0"/>
            </a:rPr>
            <a:t>Control </a:t>
          </a:r>
        </a:p>
      </dsp:txBody>
      <dsp:txXfrm>
        <a:off x="464902" y="3866756"/>
        <a:ext cx="4349044" cy="395367"/>
      </dsp:txXfrm>
    </dsp:sp>
    <dsp:sp modelId="{6FCB6724-C3A9-4C55-B255-454B79629896}">
      <dsp:nvSpPr>
        <dsp:cNvPr id="0" name=""/>
        <dsp:cNvSpPr/>
      </dsp:nvSpPr>
      <dsp:spPr>
        <a:xfrm>
          <a:off x="464902" y="4262124"/>
          <a:ext cx="1017676" cy="805378"/>
        </a:xfrm>
        <a:prstGeom prst="chevron">
          <a:avLst>
            <a:gd name="adj" fmla="val 70610"/>
          </a:avLst>
        </a:prstGeom>
        <a:solidFill>
          <a:schemeClr val="accent4">
            <a:hueOff val="8085538"/>
            <a:satOff val="-37308"/>
            <a:lumOff val="1373"/>
            <a:alphaOff val="0"/>
          </a:schemeClr>
        </a:solidFill>
        <a:ln w="12700" cap="flat" cmpd="sng" algn="ctr">
          <a:solidFill>
            <a:schemeClr val="accent4">
              <a:hueOff val="8085538"/>
              <a:satOff val="-37308"/>
              <a:lumOff val="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4D8F7-6627-43FD-947A-FDB46B6B8AF8}">
      <dsp:nvSpPr>
        <dsp:cNvPr id="0" name=""/>
        <dsp:cNvSpPr/>
      </dsp:nvSpPr>
      <dsp:spPr>
        <a:xfrm>
          <a:off x="1076184" y="4262124"/>
          <a:ext cx="1017676" cy="805378"/>
        </a:xfrm>
        <a:prstGeom prst="chevron">
          <a:avLst>
            <a:gd name="adj" fmla="val 70610"/>
          </a:avLst>
        </a:prstGeom>
        <a:solidFill>
          <a:schemeClr val="accent4">
            <a:hueOff val="8470564"/>
            <a:satOff val="-39085"/>
            <a:lumOff val="1438"/>
            <a:alphaOff val="0"/>
          </a:schemeClr>
        </a:solidFill>
        <a:ln w="12700" cap="flat" cmpd="sng" algn="ctr">
          <a:solidFill>
            <a:schemeClr val="accent4">
              <a:hueOff val="8470564"/>
              <a:satOff val="-39085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A0CEF-2275-4E4C-98BE-5685715D843B}">
      <dsp:nvSpPr>
        <dsp:cNvPr id="0" name=""/>
        <dsp:cNvSpPr/>
      </dsp:nvSpPr>
      <dsp:spPr>
        <a:xfrm>
          <a:off x="1687949" y="4262124"/>
          <a:ext cx="1017676" cy="805378"/>
        </a:xfrm>
        <a:prstGeom prst="chevron">
          <a:avLst>
            <a:gd name="adj" fmla="val 70610"/>
          </a:avLst>
        </a:prstGeom>
        <a:solidFill>
          <a:schemeClr val="accent4">
            <a:hueOff val="8855590"/>
            <a:satOff val="-40862"/>
            <a:lumOff val="1504"/>
            <a:alphaOff val="0"/>
          </a:schemeClr>
        </a:solidFill>
        <a:ln w="12700" cap="flat" cmpd="sng" algn="ctr">
          <a:solidFill>
            <a:schemeClr val="accent4">
              <a:hueOff val="8855590"/>
              <a:satOff val="-40862"/>
              <a:lumOff val="15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DA7D3-2426-46ED-9F32-B210E07B46F6}">
      <dsp:nvSpPr>
        <dsp:cNvPr id="0" name=""/>
        <dsp:cNvSpPr/>
      </dsp:nvSpPr>
      <dsp:spPr>
        <a:xfrm>
          <a:off x="2299232" y="4262124"/>
          <a:ext cx="1017676" cy="805378"/>
        </a:xfrm>
        <a:prstGeom prst="chevron">
          <a:avLst>
            <a:gd name="adj" fmla="val 70610"/>
          </a:avLst>
        </a:prstGeom>
        <a:solidFill>
          <a:schemeClr val="accent4">
            <a:hueOff val="9240615"/>
            <a:satOff val="-42638"/>
            <a:lumOff val="1569"/>
            <a:alphaOff val="0"/>
          </a:schemeClr>
        </a:solidFill>
        <a:ln w="12700" cap="flat" cmpd="sng" algn="ctr">
          <a:solidFill>
            <a:schemeClr val="accent4">
              <a:hueOff val="9240615"/>
              <a:satOff val="-42638"/>
              <a:lumOff val="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D0D8F-85A7-4100-97C7-23AE2721B31F}">
      <dsp:nvSpPr>
        <dsp:cNvPr id="0" name=""/>
        <dsp:cNvSpPr/>
      </dsp:nvSpPr>
      <dsp:spPr>
        <a:xfrm>
          <a:off x="2910997" y="4262124"/>
          <a:ext cx="1017676" cy="805378"/>
        </a:xfrm>
        <a:prstGeom prst="chevron">
          <a:avLst>
            <a:gd name="adj" fmla="val 70610"/>
          </a:avLst>
        </a:prstGeom>
        <a:solidFill>
          <a:schemeClr val="accent4">
            <a:hueOff val="9625640"/>
            <a:satOff val="-44415"/>
            <a:lumOff val="1634"/>
            <a:alphaOff val="0"/>
          </a:schemeClr>
        </a:solidFill>
        <a:ln w="12700" cap="flat" cmpd="sng" algn="ctr">
          <a:solidFill>
            <a:schemeClr val="accent4">
              <a:hueOff val="9625640"/>
              <a:satOff val="-44415"/>
              <a:lumOff val="16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C7B03-E790-48AD-AF76-A4AE61E83E26}">
      <dsp:nvSpPr>
        <dsp:cNvPr id="0" name=""/>
        <dsp:cNvSpPr/>
      </dsp:nvSpPr>
      <dsp:spPr>
        <a:xfrm>
          <a:off x="3522280" y="4262124"/>
          <a:ext cx="1017676" cy="805378"/>
        </a:xfrm>
        <a:prstGeom prst="chevron">
          <a:avLst>
            <a:gd name="adj" fmla="val 70610"/>
          </a:avLst>
        </a:prstGeom>
        <a:solidFill>
          <a:schemeClr val="accent4">
            <a:hueOff val="10010667"/>
            <a:satOff val="-46191"/>
            <a:lumOff val="1700"/>
            <a:alphaOff val="0"/>
          </a:schemeClr>
        </a:solidFill>
        <a:ln w="12700" cap="flat" cmpd="sng" algn="ctr">
          <a:solidFill>
            <a:schemeClr val="accent4">
              <a:hueOff val="10010667"/>
              <a:satOff val="-46191"/>
              <a:lumOff val="17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C02B8-1423-43FD-AEF0-BE1CCADB30F8}">
      <dsp:nvSpPr>
        <dsp:cNvPr id="0" name=""/>
        <dsp:cNvSpPr/>
      </dsp:nvSpPr>
      <dsp:spPr>
        <a:xfrm>
          <a:off x="4134045" y="4262124"/>
          <a:ext cx="1017676" cy="805378"/>
        </a:xfrm>
        <a:prstGeom prst="chevron">
          <a:avLst>
            <a:gd name="adj" fmla="val 7061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1C7BD-65DC-4299-987B-51D82AA60555}">
      <dsp:nvSpPr>
        <dsp:cNvPr id="0" name=""/>
        <dsp:cNvSpPr/>
      </dsp:nvSpPr>
      <dsp:spPr>
        <a:xfrm>
          <a:off x="464902" y="4342662"/>
          <a:ext cx="4405581" cy="6443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>
              <a:latin typeface="Palatino Linotype" panose="02040502050505030304" pitchFamily="18" charset="0"/>
            </a:rPr>
            <a:t>Teori harus dapat mengontrol  ‘tindakan’ yang terjadi pada fenomena</a:t>
          </a:r>
        </a:p>
      </dsp:txBody>
      <dsp:txXfrm>
        <a:off x="464902" y="4342662"/>
        <a:ext cx="4405581" cy="6443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AE670-B807-484C-8036-F3980C8E6650}">
      <dsp:nvSpPr>
        <dsp:cNvPr id="0" name=""/>
        <dsp:cNvSpPr/>
      </dsp:nvSpPr>
      <dsp:spPr>
        <a:xfrm>
          <a:off x="0" y="236857"/>
          <a:ext cx="1156711" cy="8836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0" kern="1200" spc="-50" baseline="0" dirty="0" smtClean="0">
              <a:effectLst/>
              <a:latin typeface="Palatino Linotype" panose="02040502050505030304" pitchFamily="18" charset="0"/>
            </a:rPr>
            <a:t>Pilihan Topik Pokok Penelitian</a:t>
          </a:r>
          <a:endParaRPr lang="id-ID" sz="1200" b="0" kern="1200" spc="-50" baseline="0" dirty="0">
            <a:effectLst/>
            <a:latin typeface="Palatino Linotype" panose="02040502050505030304" pitchFamily="18" charset="0"/>
          </a:endParaRPr>
        </a:p>
      </dsp:txBody>
      <dsp:txXfrm>
        <a:off x="25880" y="262737"/>
        <a:ext cx="1104951" cy="831847"/>
      </dsp:txXfrm>
    </dsp:sp>
    <dsp:sp modelId="{A8FB7DC4-98EB-4401-8A53-34262A3DAA29}">
      <dsp:nvSpPr>
        <dsp:cNvPr id="0" name=""/>
        <dsp:cNvSpPr/>
      </dsp:nvSpPr>
      <dsp:spPr>
        <a:xfrm>
          <a:off x="1204916" y="477841"/>
          <a:ext cx="184103" cy="4016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300" kern="1200" spc="-50" baseline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04916" y="558169"/>
        <a:ext cx="128872" cy="240982"/>
      </dsp:txXfrm>
    </dsp:sp>
    <dsp:sp modelId="{5F220FAE-4464-42F1-BFBF-C3670F3B47FF}">
      <dsp:nvSpPr>
        <dsp:cNvPr id="0" name=""/>
        <dsp:cNvSpPr/>
      </dsp:nvSpPr>
      <dsp:spPr>
        <a:xfrm>
          <a:off x="1445900" y="236857"/>
          <a:ext cx="1156711" cy="8836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0" kern="1200" spc="-50" baseline="0" smtClean="0">
              <a:effectLst/>
              <a:latin typeface="Palatino Linotype" panose="02040502050505030304" pitchFamily="18" charset="0"/>
            </a:rPr>
            <a:t>Perumusan Masalah</a:t>
          </a:r>
          <a:endParaRPr lang="id-ID" sz="1200" b="0" kern="1200" spc="-50" baseline="0" dirty="0">
            <a:effectLst/>
            <a:latin typeface="Palatino Linotype" panose="02040502050505030304" pitchFamily="18" charset="0"/>
          </a:endParaRPr>
        </a:p>
      </dsp:txBody>
      <dsp:txXfrm>
        <a:off x="1471780" y="262737"/>
        <a:ext cx="1104951" cy="831847"/>
      </dsp:txXfrm>
    </dsp:sp>
    <dsp:sp modelId="{9F9C7A8B-4496-43CF-9569-9C23A0842C42}">
      <dsp:nvSpPr>
        <dsp:cNvPr id="0" name=""/>
        <dsp:cNvSpPr/>
      </dsp:nvSpPr>
      <dsp:spPr>
        <a:xfrm>
          <a:off x="2650817" y="477841"/>
          <a:ext cx="184103" cy="4016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300" kern="1200" spc="-50" baseline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50817" y="558169"/>
        <a:ext cx="128872" cy="240982"/>
      </dsp:txXfrm>
    </dsp:sp>
    <dsp:sp modelId="{0897CB97-8338-4E20-8E6C-CADCFD5D707D}">
      <dsp:nvSpPr>
        <dsp:cNvPr id="0" name=""/>
        <dsp:cNvSpPr/>
      </dsp:nvSpPr>
      <dsp:spPr>
        <a:xfrm>
          <a:off x="2891801" y="236857"/>
          <a:ext cx="1156711" cy="8836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0" kern="1200" spc="-50" baseline="0" smtClean="0">
              <a:effectLst/>
              <a:latin typeface="Palatino Linotype" panose="02040502050505030304" pitchFamily="18" charset="0"/>
            </a:rPr>
            <a:t>Perancangan/ Metodologi Penelitian</a:t>
          </a:r>
          <a:endParaRPr lang="id-ID" sz="1200" b="0" kern="1200" spc="-50" baseline="0" dirty="0">
            <a:effectLst/>
            <a:latin typeface="Palatino Linotype" panose="02040502050505030304" pitchFamily="18" charset="0"/>
          </a:endParaRPr>
        </a:p>
      </dsp:txBody>
      <dsp:txXfrm>
        <a:off x="2917681" y="262737"/>
        <a:ext cx="1104951" cy="831847"/>
      </dsp:txXfrm>
    </dsp:sp>
    <dsp:sp modelId="{387D2E30-CEFC-47AE-B824-355C88654CCC}">
      <dsp:nvSpPr>
        <dsp:cNvPr id="0" name=""/>
        <dsp:cNvSpPr/>
      </dsp:nvSpPr>
      <dsp:spPr>
        <a:xfrm>
          <a:off x="4096718" y="477841"/>
          <a:ext cx="184103" cy="4016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300" kern="1200" spc="-50" baseline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96718" y="558169"/>
        <a:ext cx="128872" cy="240982"/>
      </dsp:txXfrm>
    </dsp:sp>
    <dsp:sp modelId="{5C702EE3-7682-4562-9015-E2C156FD6C41}">
      <dsp:nvSpPr>
        <dsp:cNvPr id="0" name=""/>
        <dsp:cNvSpPr/>
      </dsp:nvSpPr>
      <dsp:spPr>
        <a:xfrm>
          <a:off x="4337702" y="236857"/>
          <a:ext cx="1156711" cy="8836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0" kern="1200" spc="-50" baseline="0" smtClean="0">
              <a:effectLst/>
              <a:latin typeface="Palatino Linotype" panose="02040502050505030304" pitchFamily="18" charset="0"/>
            </a:rPr>
            <a:t>Pengum</a:t>
          </a:r>
          <a:r>
            <a:rPr lang="en-US" sz="1200" b="0" kern="1200" spc="-50" baseline="0" smtClean="0">
              <a:effectLst/>
              <a:latin typeface="Palatino Linotype" panose="02040502050505030304" pitchFamily="18" charset="0"/>
            </a:rPr>
            <a:t>-</a:t>
          </a:r>
          <a:r>
            <a:rPr lang="id-ID" sz="1200" b="0" kern="1200" spc="-50" baseline="0" smtClean="0">
              <a:effectLst/>
              <a:latin typeface="Palatino Linotype" panose="02040502050505030304" pitchFamily="18" charset="0"/>
            </a:rPr>
            <a:t>pulan Data </a:t>
          </a:r>
          <a:endParaRPr lang="id-ID" sz="1200" b="0" kern="1200" spc="-50" baseline="0" dirty="0">
            <a:effectLst/>
            <a:latin typeface="Palatino Linotype" panose="02040502050505030304" pitchFamily="18" charset="0"/>
          </a:endParaRPr>
        </a:p>
      </dsp:txBody>
      <dsp:txXfrm>
        <a:off x="4363582" y="262737"/>
        <a:ext cx="1104951" cy="831847"/>
      </dsp:txXfrm>
    </dsp:sp>
    <dsp:sp modelId="{75E8436D-AFFC-49AC-9BE3-74D54DB7271B}">
      <dsp:nvSpPr>
        <dsp:cNvPr id="0" name=""/>
        <dsp:cNvSpPr/>
      </dsp:nvSpPr>
      <dsp:spPr>
        <a:xfrm>
          <a:off x="5542619" y="477841"/>
          <a:ext cx="184103" cy="4016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300" kern="1200" spc="-50" baseline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42619" y="558169"/>
        <a:ext cx="128872" cy="240982"/>
      </dsp:txXfrm>
    </dsp:sp>
    <dsp:sp modelId="{6268E7B7-23CD-4225-B289-8410535CF4AD}">
      <dsp:nvSpPr>
        <dsp:cNvPr id="0" name=""/>
        <dsp:cNvSpPr/>
      </dsp:nvSpPr>
      <dsp:spPr>
        <a:xfrm>
          <a:off x="5783603" y="236857"/>
          <a:ext cx="1156711" cy="8836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0" kern="1200" spc="-50" baseline="0" smtClean="0">
              <a:effectLst/>
              <a:latin typeface="Palatino Linotype" panose="02040502050505030304" pitchFamily="18" charset="0"/>
            </a:rPr>
            <a:t>Pengolahan/ Analisa Data</a:t>
          </a:r>
          <a:endParaRPr lang="id-ID" sz="1200" b="0" kern="1200" spc="-50" baseline="0" dirty="0">
            <a:effectLst/>
            <a:latin typeface="Palatino Linotype" panose="02040502050505030304" pitchFamily="18" charset="0"/>
          </a:endParaRPr>
        </a:p>
      </dsp:txBody>
      <dsp:txXfrm>
        <a:off x="5809483" y="262737"/>
        <a:ext cx="1104951" cy="831847"/>
      </dsp:txXfrm>
    </dsp:sp>
    <dsp:sp modelId="{70F3A459-7901-43AD-93DF-CE8D31ED4CBB}">
      <dsp:nvSpPr>
        <dsp:cNvPr id="0" name=""/>
        <dsp:cNvSpPr/>
      </dsp:nvSpPr>
      <dsp:spPr>
        <a:xfrm>
          <a:off x="6983163" y="477841"/>
          <a:ext cx="163647" cy="4016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300" kern="1200" spc="-50" baseline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83163" y="558169"/>
        <a:ext cx="114553" cy="240982"/>
      </dsp:txXfrm>
    </dsp:sp>
    <dsp:sp modelId="{B36AEC53-07D3-47F2-8088-0B89976D4A7F}">
      <dsp:nvSpPr>
        <dsp:cNvPr id="0" name=""/>
        <dsp:cNvSpPr/>
      </dsp:nvSpPr>
      <dsp:spPr>
        <a:xfrm>
          <a:off x="7197371" y="236857"/>
          <a:ext cx="1156711" cy="8836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0" kern="1200" spc="-50" baseline="0" dirty="0" smtClean="0">
              <a:effectLst/>
              <a:latin typeface="Palatino Linotype" panose="02040502050505030304" pitchFamily="18" charset="0"/>
            </a:rPr>
            <a:t>Interpretasi/ Generalisasi</a:t>
          </a:r>
          <a:endParaRPr lang="id-ID" sz="1200" b="0" kern="1200" spc="-50" baseline="0" dirty="0">
            <a:effectLst/>
            <a:latin typeface="Palatino Linotype" panose="02040502050505030304" pitchFamily="18" charset="0"/>
          </a:endParaRPr>
        </a:p>
      </dsp:txBody>
      <dsp:txXfrm>
        <a:off x="7223251" y="262737"/>
        <a:ext cx="1104951" cy="8318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AE670-B807-484C-8036-F3980C8E6650}">
      <dsp:nvSpPr>
        <dsp:cNvPr id="0" name=""/>
        <dsp:cNvSpPr/>
      </dsp:nvSpPr>
      <dsp:spPr>
        <a:xfrm>
          <a:off x="0" y="247227"/>
          <a:ext cx="1129561" cy="862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d-ID" sz="1100" b="0" kern="1200" spc="-50" baseline="0" dirty="0" smtClean="0">
              <a:effectLst/>
              <a:latin typeface="Palatino Linotype" panose="02040502050505030304" pitchFamily="18" charset="0"/>
            </a:rPr>
            <a:t>Gagasan/ </a:t>
          </a:r>
          <a:endParaRPr lang="en-US" sz="1100" b="0" kern="1200" spc="-50" baseline="0" dirty="0" smtClean="0">
            <a:effectLst/>
            <a:latin typeface="Palatino Linotype" panose="02040502050505030304" pitchFamily="18" charset="0"/>
          </a:endParaRP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d-ID" sz="1100" b="0" kern="1200" spc="-50" baseline="0" dirty="0" smtClean="0">
              <a:effectLst/>
              <a:latin typeface="Palatino Linotype" panose="02040502050505030304" pitchFamily="18" charset="0"/>
            </a:rPr>
            <a:t>idea-idea/ pengetahuan</a:t>
          </a:r>
          <a:endParaRPr lang="id-ID" sz="1100" b="0" kern="1200" spc="-50" baseline="0" dirty="0">
            <a:effectLst/>
            <a:latin typeface="Palatino Linotype" panose="02040502050505030304" pitchFamily="18" charset="0"/>
          </a:endParaRPr>
        </a:p>
      </dsp:txBody>
      <dsp:txXfrm>
        <a:off x="25273" y="272500"/>
        <a:ext cx="1079015" cy="812321"/>
      </dsp:txXfrm>
    </dsp:sp>
    <dsp:sp modelId="{A8FB7DC4-98EB-4401-8A53-34262A3DAA29}">
      <dsp:nvSpPr>
        <dsp:cNvPr id="0" name=""/>
        <dsp:cNvSpPr/>
      </dsp:nvSpPr>
      <dsp:spPr>
        <a:xfrm flipH="1">
          <a:off x="1183911" y="482555"/>
          <a:ext cx="165231" cy="3922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500" kern="1200">
            <a:solidFill>
              <a:schemeClr val="bg1"/>
            </a:solidFill>
            <a:effectLst/>
            <a:latin typeface="Palatino Linotype" panose="02040502050505030304" pitchFamily="18" charset="0"/>
          </a:endParaRPr>
        </a:p>
      </dsp:txBody>
      <dsp:txXfrm>
        <a:off x="1233480" y="560997"/>
        <a:ext cx="115662" cy="235327"/>
      </dsp:txXfrm>
    </dsp:sp>
    <dsp:sp modelId="{5F220FAE-4464-42F1-BFBF-C3670F3B47FF}">
      <dsp:nvSpPr>
        <dsp:cNvPr id="0" name=""/>
        <dsp:cNvSpPr/>
      </dsp:nvSpPr>
      <dsp:spPr>
        <a:xfrm>
          <a:off x="1411963" y="247227"/>
          <a:ext cx="1129561" cy="862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b="0" kern="1200" spc="-50" baseline="0" smtClean="0">
              <a:effectLst/>
              <a:latin typeface="Palatino Linotype" panose="02040502050505030304" pitchFamily="18" charset="0"/>
            </a:rPr>
            <a:t>Hipotesis/ Proposisi/ Pernyataan Ilmiah</a:t>
          </a:r>
          <a:endParaRPr lang="id-ID" sz="1100" b="0" kern="1200" spc="-50" baseline="0" dirty="0">
            <a:effectLst/>
            <a:latin typeface="Palatino Linotype" panose="02040502050505030304" pitchFamily="18" charset="0"/>
          </a:endParaRPr>
        </a:p>
      </dsp:txBody>
      <dsp:txXfrm>
        <a:off x="1437236" y="272500"/>
        <a:ext cx="1079015" cy="812321"/>
      </dsp:txXfrm>
    </dsp:sp>
    <dsp:sp modelId="{9F9C7A8B-4496-43CF-9569-9C23A0842C42}">
      <dsp:nvSpPr>
        <dsp:cNvPr id="0" name=""/>
        <dsp:cNvSpPr/>
      </dsp:nvSpPr>
      <dsp:spPr>
        <a:xfrm flipH="1">
          <a:off x="2595874" y="482555"/>
          <a:ext cx="165231" cy="3922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500" kern="1200">
            <a:solidFill>
              <a:schemeClr val="bg1"/>
            </a:solidFill>
            <a:effectLst/>
            <a:latin typeface="Palatino Linotype" panose="02040502050505030304" pitchFamily="18" charset="0"/>
          </a:endParaRPr>
        </a:p>
      </dsp:txBody>
      <dsp:txXfrm>
        <a:off x="2645443" y="560997"/>
        <a:ext cx="115662" cy="235327"/>
      </dsp:txXfrm>
    </dsp:sp>
    <dsp:sp modelId="{0897CB97-8338-4E20-8E6C-CADCFD5D707D}">
      <dsp:nvSpPr>
        <dsp:cNvPr id="0" name=""/>
        <dsp:cNvSpPr/>
      </dsp:nvSpPr>
      <dsp:spPr>
        <a:xfrm>
          <a:off x="2823927" y="247227"/>
          <a:ext cx="1129561" cy="862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b="0" kern="1200" spc="-50" baseline="0" smtClean="0">
              <a:effectLst/>
              <a:latin typeface="Palatino Linotype" panose="02040502050505030304" pitchFamily="18" charset="0"/>
            </a:rPr>
            <a:t>Alat Ukur</a:t>
          </a:r>
          <a:endParaRPr lang="id-ID" sz="1100" b="0" kern="1200" spc="-50" baseline="0" dirty="0">
            <a:effectLst/>
            <a:latin typeface="Palatino Linotype" panose="02040502050505030304" pitchFamily="18" charset="0"/>
          </a:endParaRPr>
        </a:p>
      </dsp:txBody>
      <dsp:txXfrm>
        <a:off x="2849200" y="272500"/>
        <a:ext cx="1079015" cy="812321"/>
      </dsp:txXfrm>
    </dsp:sp>
    <dsp:sp modelId="{387D2E30-CEFC-47AE-B824-355C88654CCC}">
      <dsp:nvSpPr>
        <dsp:cNvPr id="0" name=""/>
        <dsp:cNvSpPr/>
      </dsp:nvSpPr>
      <dsp:spPr>
        <a:xfrm flipH="1">
          <a:off x="4007838" y="482555"/>
          <a:ext cx="165231" cy="3922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500" kern="1200">
            <a:solidFill>
              <a:schemeClr val="bg1"/>
            </a:solidFill>
            <a:effectLst/>
            <a:latin typeface="Palatino Linotype" panose="02040502050505030304" pitchFamily="18" charset="0"/>
          </a:endParaRPr>
        </a:p>
      </dsp:txBody>
      <dsp:txXfrm>
        <a:off x="4057407" y="560997"/>
        <a:ext cx="115662" cy="235327"/>
      </dsp:txXfrm>
    </dsp:sp>
    <dsp:sp modelId="{5C702EE3-7682-4562-9015-E2C156FD6C41}">
      <dsp:nvSpPr>
        <dsp:cNvPr id="0" name=""/>
        <dsp:cNvSpPr/>
      </dsp:nvSpPr>
      <dsp:spPr>
        <a:xfrm>
          <a:off x="4235891" y="247227"/>
          <a:ext cx="1129561" cy="862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b="0" kern="1200" spc="-50" baseline="0" smtClean="0">
              <a:effectLst/>
              <a:latin typeface="Palatino Linotype" panose="02040502050505030304" pitchFamily="18" charset="0"/>
            </a:rPr>
            <a:t>Data </a:t>
          </a:r>
          <a:endParaRPr lang="id-ID" sz="900" b="0" kern="1200" spc="-50" baseline="0" dirty="0">
            <a:effectLst/>
            <a:latin typeface="Palatino Linotype" panose="02040502050505030304" pitchFamily="18" charset="0"/>
          </a:endParaRPr>
        </a:p>
      </dsp:txBody>
      <dsp:txXfrm>
        <a:off x="4261164" y="272500"/>
        <a:ext cx="1079015" cy="812321"/>
      </dsp:txXfrm>
    </dsp:sp>
    <dsp:sp modelId="{75E8436D-AFFC-49AC-9BE3-74D54DB7271B}">
      <dsp:nvSpPr>
        <dsp:cNvPr id="0" name=""/>
        <dsp:cNvSpPr/>
      </dsp:nvSpPr>
      <dsp:spPr>
        <a:xfrm flipH="1">
          <a:off x="5419802" y="482555"/>
          <a:ext cx="165231" cy="3922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500" kern="1200">
            <a:solidFill>
              <a:schemeClr val="bg1"/>
            </a:solidFill>
            <a:effectLst/>
            <a:latin typeface="Palatino Linotype" panose="02040502050505030304" pitchFamily="18" charset="0"/>
          </a:endParaRPr>
        </a:p>
      </dsp:txBody>
      <dsp:txXfrm>
        <a:off x="5469371" y="560997"/>
        <a:ext cx="115662" cy="235327"/>
      </dsp:txXfrm>
    </dsp:sp>
    <dsp:sp modelId="{6268E7B7-23CD-4225-B289-8410535CF4AD}">
      <dsp:nvSpPr>
        <dsp:cNvPr id="0" name=""/>
        <dsp:cNvSpPr/>
      </dsp:nvSpPr>
      <dsp:spPr>
        <a:xfrm>
          <a:off x="5647855" y="247227"/>
          <a:ext cx="1129561" cy="862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b="0" kern="1200" spc="-50" baseline="0" smtClean="0">
              <a:effectLst/>
              <a:latin typeface="Palatino Linotype" panose="02040502050505030304" pitchFamily="18" charset="0"/>
            </a:rPr>
            <a:t>Hipotesis Baru/ Proposisi Baru/ Pernyataan Ilmiah Baru</a:t>
          </a:r>
          <a:endParaRPr lang="id-ID" sz="1000" b="0" kern="1200" spc="-50" baseline="0" dirty="0">
            <a:effectLst/>
            <a:latin typeface="Palatino Linotype" panose="02040502050505030304" pitchFamily="18" charset="0"/>
          </a:endParaRPr>
        </a:p>
      </dsp:txBody>
      <dsp:txXfrm>
        <a:off x="5673128" y="272500"/>
        <a:ext cx="1079015" cy="812321"/>
      </dsp:txXfrm>
    </dsp:sp>
    <dsp:sp modelId="{70F3A459-7901-43AD-93DF-CE8D31ED4CBB}">
      <dsp:nvSpPr>
        <dsp:cNvPr id="0" name=""/>
        <dsp:cNvSpPr/>
      </dsp:nvSpPr>
      <dsp:spPr>
        <a:xfrm flipH="1">
          <a:off x="6825726" y="482555"/>
          <a:ext cx="146873" cy="3922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500" kern="1200">
            <a:solidFill>
              <a:schemeClr val="bg1"/>
            </a:solidFill>
            <a:effectLst/>
            <a:latin typeface="Palatino Linotype" panose="02040502050505030304" pitchFamily="18" charset="0"/>
          </a:endParaRPr>
        </a:p>
      </dsp:txBody>
      <dsp:txXfrm>
        <a:off x="6869788" y="560997"/>
        <a:ext cx="102811" cy="235327"/>
      </dsp:txXfrm>
    </dsp:sp>
    <dsp:sp modelId="{B36AEC53-07D3-47F2-8088-0B89976D4A7F}">
      <dsp:nvSpPr>
        <dsp:cNvPr id="0" name=""/>
        <dsp:cNvSpPr/>
      </dsp:nvSpPr>
      <dsp:spPr>
        <a:xfrm>
          <a:off x="7028439" y="247227"/>
          <a:ext cx="1129561" cy="862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b="0" kern="1200" spc="-50" baseline="0" smtClean="0">
              <a:effectLst/>
              <a:latin typeface="Palatino Linotype" panose="02040502050505030304" pitchFamily="18" charset="0"/>
            </a:rPr>
            <a:t>Gagasan Baru/ Idea-idea Baru/ Pengetahuan Baru</a:t>
          </a:r>
          <a:endParaRPr lang="id-ID" sz="1000" b="0" kern="1200" spc="-50" baseline="0" dirty="0">
            <a:effectLst/>
            <a:latin typeface="Palatino Linotype" panose="02040502050505030304" pitchFamily="18" charset="0"/>
          </a:endParaRPr>
        </a:p>
      </dsp:txBody>
      <dsp:txXfrm>
        <a:off x="7053712" y="272500"/>
        <a:ext cx="1079015" cy="812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435F1-F0B2-48B1-A7B4-B4C314416276}" type="datetimeFigureOut">
              <a:rPr lang="id-ID" smtClean="0"/>
              <a:t>19/11/2015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5E04A-C747-491E-AAE5-0FA12C73C2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041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5E04A-C747-491E-AAE5-0FA12C73C210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4307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592D-E5B4-417E-BF0B-AA5009D8A5F5}" type="datetimeFigureOut">
              <a:rPr lang="id-ID" smtClean="0"/>
              <a:pPr/>
              <a:t>19/11/2015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5F4E-EE3B-4D81-B75A-CF1E4BE4FD9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297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592D-E5B4-417E-BF0B-AA5009D8A5F5}" type="datetimeFigureOut">
              <a:rPr lang="id-ID" smtClean="0"/>
              <a:pPr/>
              <a:t>19/11/2015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5F4E-EE3B-4D81-B75A-CF1E4BE4FD9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27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592D-E5B4-417E-BF0B-AA5009D8A5F5}" type="datetimeFigureOut">
              <a:rPr lang="id-ID" smtClean="0"/>
              <a:pPr/>
              <a:t>19/11/2015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5F4E-EE3B-4D81-B75A-CF1E4BE4FD9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327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592D-E5B4-417E-BF0B-AA5009D8A5F5}" type="datetimeFigureOut">
              <a:rPr lang="id-ID" smtClean="0"/>
              <a:pPr/>
              <a:t>19/11/2015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5F4E-EE3B-4D81-B75A-CF1E4BE4FD9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510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592D-E5B4-417E-BF0B-AA5009D8A5F5}" type="datetimeFigureOut">
              <a:rPr lang="id-ID" smtClean="0"/>
              <a:pPr/>
              <a:t>19/11/2015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5F4E-EE3B-4D81-B75A-CF1E4BE4FD9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695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592D-E5B4-417E-BF0B-AA5009D8A5F5}" type="datetimeFigureOut">
              <a:rPr lang="id-ID" smtClean="0"/>
              <a:pPr/>
              <a:t>19/11/2015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5F4E-EE3B-4D81-B75A-CF1E4BE4FD9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760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592D-E5B4-417E-BF0B-AA5009D8A5F5}" type="datetimeFigureOut">
              <a:rPr lang="id-ID" smtClean="0"/>
              <a:pPr/>
              <a:t>19/11/2015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5F4E-EE3B-4D81-B75A-CF1E4BE4FD9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219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592D-E5B4-417E-BF0B-AA5009D8A5F5}" type="datetimeFigureOut">
              <a:rPr lang="id-ID" smtClean="0"/>
              <a:pPr/>
              <a:t>19/11/2015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5F4E-EE3B-4D81-B75A-CF1E4BE4FD9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299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592D-E5B4-417E-BF0B-AA5009D8A5F5}" type="datetimeFigureOut">
              <a:rPr lang="id-ID" smtClean="0"/>
              <a:pPr/>
              <a:t>19/11/2015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5F4E-EE3B-4D81-B75A-CF1E4BE4FD9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695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592D-E5B4-417E-BF0B-AA5009D8A5F5}" type="datetimeFigureOut">
              <a:rPr lang="id-ID" smtClean="0"/>
              <a:pPr/>
              <a:t>19/11/2015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5F4E-EE3B-4D81-B75A-CF1E4BE4FD9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417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592D-E5B4-417E-BF0B-AA5009D8A5F5}" type="datetimeFigureOut">
              <a:rPr lang="id-ID" smtClean="0"/>
              <a:pPr/>
              <a:t>19/11/2015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5F4E-EE3B-4D81-B75A-CF1E4BE4FD9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416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5592D-E5B4-417E-BF0B-AA5009D8A5F5}" type="datetimeFigureOut">
              <a:rPr lang="id-ID" smtClean="0"/>
              <a:pPr/>
              <a:t>19/11/2015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65F4E-EE3B-4D81-B75A-CF1E4BE4FD9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471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3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337716"/>
            <a:ext cx="76438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8800" dirty="0" smtClean="0">
                <a:ln w="0">
                  <a:solidFill>
                    <a:srgbClr val="C00000"/>
                  </a:solidFill>
                </a:ln>
                <a:solidFill>
                  <a:srgbClr val="FFFF00"/>
                </a:solidFill>
                <a:latin typeface="Bernard MT Condensed" panose="02050806060905020404" pitchFamily="18" charset="0"/>
              </a:rPr>
              <a:t>PENELITIAN</a:t>
            </a:r>
          </a:p>
          <a:p>
            <a:pPr algn="ctr"/>
            <a:r>
              <a:rPr lang="id-ID" sz="8800" dirty="0" smtClean="0">
                <a:ln w="0">
                  <a:solidFill>
                    <a:srgbClr val="C00000"/>
                  </a:solidFill>
                </a:ln>
                <a:solidFill>
                  <a:srgbClr val="FFFF00"/>
                </a:solidFill>
                <a:latin typeface="Bernard MT Condensed" panose="02050806060905020404" pitchFamily="18" charset="0"/>
              </a:rPr>
              <a:t>KUALITATIF </a:t>
            </a:r>
            <a:endParaRPr lang="id-ID" sz="8800" dirty="0">
              <a:ln w="0">
                <a:solidFill>
                  <a:srgbClr val="C00000"/>
                </a:solidFill>
              </a:ln>
              <a:solidFill>
                <a:srgbClr val="FFFF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1894" y="3933056"/>
            <a:ext cx="6221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Bernard MT Condensed" panose="02050806060905020404" pitchFamily="18" charset="0"/>
              </a:rPr>
              <a:t>Prof. </a:t>
            </a:r>
            <a:r>
              <a:rPr lang="en-US" sz="3200" b="1" dirty="0" smtClean="0">
                <a:latin typeface="Bernard MT Condensed" panose="02050806060905020404" pitchFamily="18" charset="0"/>
              </a:rPr>
              <a:t>Dr. </a:t>
            </a:r>
            <a:r>
              <a:rPr lang="id-ID" sz="3200" b="1" dirty="0" smtClean="0">
                <a:latin typeface="Bernard MT Condensed" panose="02050806060905020404" pitchFamily="18" charset="0"/>
              </a:rPr>
              <a:t>Muchlis Rantoni Luddin, M.A.</a:t>
            </a:r>
            <a:r>
              <a:rPr lang="id-ID" sz="6000" b="1" dirty="0" smtClean="0">
                <a:latin typeface="Bernard MT Condensed" panose="02050806060905020404" pitchFamily="18" charset="0"/>
              </a:rPr>
              <a:t> </a:t>
            </a:r>
            <a:endParaRPr lang="id-ID" sz="6000" b="1" dirty="0">
              <a:latin typeface="Bernard MT Condensed" panose="020508060609050204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5508" y="3640668"/>
            <a:ext cx="922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>
                <a:latin typeface="Brush Script MT" panose="03060802040406070304" pitchFamily="66" charset="0"/>
              </a:rPr>
              <a:t>Oleh:</a:t>
            </a:r>
            <a:endParaRPr lang="id-ID" sz="3200" dirty="0">
              <a:latin typeface="Brush Script MT" panose="030608020404060703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412776"/>
            <a:ext cx="698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431800" algn="just">
              <a:lnSpc>
                <a:spcPct val="150000"/>
              </a:lnSpc>
              <a:buAutoNum type="arabicPeriod"/>
            </a:pPr>
            <a:r>
              <a:rPr lang="id-ID" sz="2400" b="1" i="1" dirty="0" smtClean="0">
                <a:latin typeface="Palatino Linotype" panose="02040502050505030304" pitchFamily="18" charset="0"/>
              </a:rPr>
              <a:t>Accurate description of what is being studied  </a:t>
            </a:r>
          </a:p>
          <a:p>
            <a:pPr marL="533400" indent="-422275" algn="just">
              <a:lnSpc>
                <a:spcPct val="150000"/>
              </a:lnSpc>
              <a:buAutoNum type="arabicPeriod"/>
            </a:pPr>
            <a:r>
              <a:rPr lang="id-ID" sz="2400" b="1" i="1" dirty="0" smtClean="0">
                <a:latin typeface="Palatino Linotype" panose="02040502050505030304" pitchFamily="18" charset="0"/>
              </a:rPr>
              <a:t>Representativeness </a:t>
            </a:r>
          </a:p>
          <a:p>
            <a:pPr marL="533400" indent="-422275" algn="just">
              <a:lnSpc>
                <a:spcPct val="150000"/>
              </a:lnSpc>
              <a:buAutoNum type="arabicPeriod"/>
            </a:pPr>
            <a:r>
              <a:rPr lang="id-ID" sz="2400" b="1" dirty="0" smtClean="0">
                <a:latin typeface="Palatino Linotype" panose="02040502050505030304" pitchFamily="18" charset="0"/>
              </a:rPr>
              <a:t>Interpretasi </a:t>
            </a:r>
          </a:p>
          <a:p>
            <a:pPr marL="533400" indent="-422275" algn="just">
              <a:lnSpc>
                <a:spcPct val="150000"/>
              </a:lnSpc>
              <a:buAutoNum type="arabicPeriod"/>
            </a:pPr>
            <a:r>
              <a:rPr lang="id-ID" sz="2400" b="1" dirty="0" smtClean="0">
                <a:latin typeface="Palatino Linotype" panose="02040502050505030304" pitchFamily="18" charset="0"/>
              </a:rPr>
              <a:t>Kemampuan dalam mendeskripsikan, “</a:t>
            </a:r>
            <a:r>
              <a:rPr lang="id-ID" sz="2400" b="1" i="1" dirty="0" smtClean="0">
                <a:latin typeface="Palatino Linotype" panose="02040502050505030304" pitchFamily="18" charset="0"/>
              </a:rPr>
              <a:t>speaker’s Words”, “fieldnote Quotations</a:t>
            </a:r>
            <a:r>
              <a:rPr lang="id-ID" sz="2400" b="1" dirty="0" smtClean="0">
                <a:latin typeface="Palatino Linotype" panose="02040502050505030304" pitchFamily="18" charset="0"/>
              </a:rPr>
              <a:t>”</a:t>
            </a:r>
          </a:p>
          <a:p>
            <a:pPr marL="533400" indent="-422275" algn="just">
              <a:lnSpc>
                <a:spcPct val="150000"/>
              </a:lnSpc>
              <a:buAutoNum type="arabicPeriod"/>
            </a:pPr>
            <a:r>
              <a:rPr lang="id-ID" sz="2400" b="1" dirty="0" smtClean="0">
                <a:latin typeface="Palatino Linotype" panose="02040502050505030304" pitchFamily="18" charset="0"/>
              </a:rPr>
              <a:t>“</a:t>
            </a:r>
            <a:r>
              <a:rPr lang="id-ID" sz="2400" b="1" i="1" dirty="0" smtClean="0">
                <a:latin typeface="Palatino Linotype" panose="02040502050505030304" pitchFamily="18" charset="0"/>
              </a:rPr>
              <a:t>Conceptualization of the reality “</a:t>
            </a:r>
          </a:p>
          <a:p>
            <a:pPr marL="533400" indent="-422275" algn="just">
              <a:lnSpc>
                <a:spcPct val="150000"/>
              </a:lnSpc>
              <a:buAutoNum type="arabicPeriod"/>
            </a:pPr>
            <a:r>
              <a:rPr lang="id-ID" sz="2400" b="1" i="1" dirty="0" smtClean="0">
                <a:latin typeface="Palatino Linotype" panose="02040502050505030304" pitchFamily="18" charset="0"/>
              </a:rPr>
              <a:t>“Building Theory” (Building, synthesizing, and integrating scientific knowledge)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323528" y="269202"/>
            <a:ext cx="6636894" cy="584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-540568" y="269202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latin typeface="Palatino Linotype" panose="02040502050505030304" pitchFamily="18" charset="0"/>
              </a:rPr>
              <a:t>Konsen </a:t>
            </a:r>
            <a:r>
              <a:rPr lang="en-US" sz="3200" b="1" dirty="0" smtClean="0">
                <a:latin typeface="Palatino Linotype" panose="02040502050505030304" pitchFamily="18" charset="0"/>
              </a:rPr>
              <a:t>P</a:t>
            </a:r>
            <a:r>
              <a:rPr lang="id-ID" sz="3200" b="1" dirty="0" smtClean="0">
                <a:latin typeface="Palatino Linotype" panose="02040502050505030304" pitchFamily="18" charset="0"/>
              </a:rPr>
              <a:t>enelitian </a:t>
            </a:r>
            <a:r>
              <a:rPr lang="en-US" sz="3200" b="1" dirty="0" smtClean="0">
                <a:latin typeface="Palatino Linotype" panose="02040502050505030304" pitchFamily="18" charset="0"/>
              </a:rPr>
              <a:t>K</a:t>
            </a:r>
            <a:r>
              <a:rPr lang="id-ID" sz="3200" b="1" dirty="0" smtClean="0">
                <a:latin typeface="Palatino Linotype" panose="02040502050505030304" pitchFamily="18" charset="0"/>
              </a:rPr>
              <a:t>ualitatif </a:t>
            </a:r>
            <a:endParaRPr lang="id-ID" sz="6000" b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251520" y="298720"/>
            <a:ext cx="6636894" cy="754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-972616" y="369926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latin typeface="Palatino Linotype" panose="02040502050505030304" pitchFamily="18" charset="0"/>
              </a:rPr>
              <a:t>Apa itu </a:t>
            </a:r>
            <a:r>
              <a:rPr lang="id-ID" sz="3200" b="1" i="1" dirty="0" smtClean="0">
                <a:latin typeface="Palatino Linotype" panose="02040502050505030304" pitchFamily="18" charset="0"/>
              </a:rPr>
              <a:t>Grounded Theory </a:t>
            </a:r>
            <a:r>
              <a:rPr lang="id-ID" sz="3200" b="1" dirty="0" smtClean="0">
                <a:latin typeface="Palatino Linotype" panose="02040502050505030304" pitchFamily="18" charset="0"/>
              </a:rPr>
              <a:t>? </a:t>
            </a:r>
            <a:endParaRPr lang="id-ID" sz="4800" b="1" dirty="0">
              <a:latin typeface="Palatino Linotype" panose="02040502050505030304" pitchFamily="18" charset="0"/>
            </a:endParaRPr>
          </a:p>
        </p:txBody>
      </p:sp>
      <p:sp>
        <p:nvSpPr>
          <p:cNvPr id="9" name="Rounded Rectangle 4"/>
          <p:cNvSpPr/>
          <p:nvPr/>
        </p:nvSpPr>
        <p:spPr>
          <a:xfrm>
            <a:off x="251520" y="1873256"/>
            <a:ext cx="7992888" cy="14401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0" tIns="34290" rIns="44450" bIns="0" numCol="1" spcCol="1270" anchor="t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400" b="1" i="1" kern="1200" dirty="0" smtClean="0">
                <a:latin typeface="Palatino Linotype" panose="02040502050505030304" pitchFamily="18" charset="0"/>
              </a:rPr>
              <a:t>Grounded Theory</a:t>
            </a:r>
            <a:r>
              <a:rPr lang="id-ID" sz="2400" b="1" kern="1200" dirty="0" smtClean="0">
                <a:latin typeface="Palatino Linotype" panose="02040502050505030304" pitchFamily="18" charset="0"/>
              </a:rPr>
              <a:t> </a:t>
            </a:r>
            <a:r>
              <a:rPr lang="en-US" sz="2400" b="1" kern="1200" dirty="0" smtClean="0">
                <a:latin typeface="Palatino Linotype" panose="02040502050505030304" pitchFamily="18" charset="0"/>
              </a:rPr>
              <a:t>: </a:t>
            </a:r>
            <a:r>
              <a:rPr lang="id-ID" sz="2400" b="1" kern="1200" dirty="0" smtClean="0">
                <a:latin typeface="Palatino Linotype" panose="02040502050505030304" pitchFamily="18" charset="0"/>
              </a:rPr>
              <a:t>ilmu yang diperoleh secara induktif dari hasil studi </a:t>
            </a:r>
            <a:r>
              <a:rPr lang="en-US" sz="2400" b="1" kern="1200" dirty="0" smtClean="0">
                <a:latin typeface="Palatino Linotype" panose="02040502050505030304" pitchFamily="18" charset="0"/>
              </a:rPr>
              <a:t>f</a:t>
            </a:r>
            <a:r>
              <a:rPr lang="id-ID" sz="2400" b="1" kern="1200" dirty="0" smtClean="0">
                <a:latin typeface="Palatino Linotype" panose="02040502050505030304" pitchFamily="18" charset="0"/>
              </a:rPr>
              <a:t>enomena yang “merepresentasikan” fakta-fakta dari fenomena tersebut.</a:t>
            </a:r>
            <a:endParaRPr lang="id-ID" sz="2400" kern="1200" dirty="0">
              <a:latin typeface="Palatino Linotype" panose="02040502050505030304" pitchFamily="18" charset="0"/>
            </a:endParaRPr>
          </a:p>
        </p:txBody>
      </p:sp>
      <p:sp>
        <p:nvSpPr>
          <p:cNvPr id="13" name="Rounded Rectangle 4"/>
          <p:cNvSpPr/>
          <p:nvPr/>
        </p:nvSpPr>
        <p:spPr>
          <a:xfrm>
            <a:off x="277553" y="3645024"/>
            <a:ext cx="7966855" cy="14401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0" tIns="34290" rIns="44450" bIns="0" numCol="1" spcCol="1270" anchor="t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400" b="1" i="1" dirty="0">
                <a:latin typeface="Palatino Linotype" panose="02040502050505030304" pitchFamily="18" charset="0"/>
              </a:rPr>
              <a:t>Grounded Theory merupakan hasil “discovery”, pengembangan, verifikasi sistematis, melalui pengumpulan data, dan analisis data yang menggambarkan fenomena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44824"/>
            <a:ext cx="80724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431800" algn="just">
              <a:buAutoNum type="arabicPeriod"/>
            </a:pPr>
            <a:r>
              <a:rPr lang="id-ID" sz="3200" b="1" i="1" dirty="0" smtClean="0">
                <a:latin typeface="Palatino Linotype" panose="02040502050505030304" pitchFamily="18" charset="0"/>
              </a:rPr>
              <a:t>Study of the phenomenon </a:t>
            </a:r>
          </a:p>
          <a:p>
            <a:pPr marL="533400" indent="-422275" algn="just">
              <a:buAutoNum type="arabicPeriod"/>
            </a:pPr>
            <a:r>
              <a:rPr lang="id-ID" sz="3200" b="1" i="1" dirty="0" smtClean="0">
                <a:latin typeface="Palatino Linotype" panose="02040502050505030304" pitchFamily="18" charset="0"/>
              </a:rPr>
              <a:t>Discovery </a:t>
            </a:r>
          </a:p>
          <a:p>
            <a:pPr marL="533400" indent="-422275" algn="just">
              <a:buAutoNum type="arabicPeriod"/>
            </a:pPr>
            <a:r>
              <a:rPr lang="id-ID" sz="3200" b="1" i="1" dirty="0" smtClean="0">
                <a:latin typeface="Palatino Linotype" panose="02040502050505030304" pitchFamily="18" charset="0"/>
              </a:rPr>
              <a:t>Developed </a:t>
            </a:r>
          </a:p>
          <a:p>
            <a:pPr marL="533400" indent="-422275" algn="just">
              <a:buAutoNum type="arabicPeriod"/>
            </a:pPr>
            <a:r>
              <a:rPr lang="id-ID" sz="3200" b="1" i="1" dirty="0" smtClean="0">
                <a:latin typeface="Palatino Linotype" panose="02040502050505030304" pitchFamily="18" charset="0"/>
              </a:rPr>
              <a:t>Verifikasi via systematic data collection </a:t>
            </a:r>
          </a:p>
          <a:p>
            <a:pPr marL="533400" indent="-422275" algn="just">
              <a:buAutoNum type="arabicPeriod"/>
            </a:pPr>
            <a:r>
              <a:rPr lang="id-ID" sz="3200" b="1" dirty="0" smtClean="0">
                <a:latin typeface="Palatino Linotype" panose="02040502050505030304" pitchFamily="18" charset="0"/>
              </a:rPr>
              <a:t>Analisis fenomena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323528" y="269202"/>
            <a:ext cx="6636894" cy="10715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-429991" y="204820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latin typeface="Palatino Linotype" panose="02040502050505030304" pitchFamily="18" charset="0"/>
              </a:rPr>
              <a:t>Elemen </a:t>
            </a:r>
            <a:r>
              <a:rPr lang="en-US" sz="3200" b="1" dirty="0" smtClean="0">
                <a:latin typeface="Palatino Linotype" panose="02040502050505030304" pitchFamily="18" charset="0"/>
              </a:rPr>
              <a:t>P</a:t>
            </a:r>
            <a:r>
              <a:rPr lang="id-ID" sz="3200" b="1" dirty="0" smtClean="0">
                <a:latin typeface="Palatino Linotype" panose="02040502050505030304" pitchFamily="18" charset="0"/>
              </a:rPr>
              <a:t>enting</a:t>
            </a:r>
          </a:p>
          <a:p>
            <a:pPr algn="ctr"/>
            <a:r>
              <a:rPr lang="id-ID" sz="3200" b="1" dirty="0" smtClean="0">
                <a:latin typeface="Palatino Linotype" panose="02040502050505030304" pitchFamily="18" charset="0"/>
              </a:rPr>
              <a:t>“</a:t>
            </a:r>
            <a:r>
              <a:rPr lang="id-ID" sz="3200" b="1" i="1" dirty="0" smtClean="0">
                <a:latin typeface="Palatino Linotype" panose="02040502050505030304" pitchFamily="18" charset="0"/>
              </a:rPr>
              <a:t>Grounded Theory</a:t>
            </a:r>
            <a:r>
              <a:rPr lang="id-ID" sz="3200" b="1" dirty="0" smtClean="0">
                <a:latin typeface="Palatino Linotype" panose="02040502050505030304" pitchFamily="18" charset="0"/>
              </a:rPr>
              <a:t>”</a:t>
            </a:r>
            <a:endParaRPr lang="id-ID" sz="4800" b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323528" y="269202"/>
            <a:ext cx="6636894" cy="10715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-756592" y="269202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latin typeface="Palatino Linotype" panose="02040502050505030304" pitchFamily="18" charset="0"/>
              </a:rPr>
              <a:t>Mengapa membangun</a:t>
            </a:r>
          </a:p>
          <a:p>
            <a:pPr algn="ctr"/>
            <a:r>
              <a:rPr lang="id-ID" sz="3200" b="1" dirty="0" smtClean="0">
                <a:latin typeface="Palatino Linotype" panose="02040502050505030304" pitchFamily="18" charset="0"/>
              </a:rPr>
              <a:t> teori yang “</a:t>
            </a:r>
            <a:r>
              <a:rPr lang="id-ID" sz="3200" b="1" i="1" dirty="0" smtClean="0">
                <a:latin typeface="Palatino Linotype" panose="02040502050505030304" pitchFamily="18" charset="0"/>
              </a:rPr>
              <a:t>Grounded</a:t>
            </a:r>
            <a:r>
              <a:rPr lang="id-ID" sz="3200" b="1" dirty="0" smtClean="0">
                <a:latin typeface="Palatino Linotype" panose="02040502050505030304" pitchFamily="18" charset="0"/>
              </a:rPr>
              <a:t>”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844824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latin typeface="Palatino Linotype" panose="02040502050505030304" pitchFamily="18" charset="0"/>
              </a:rPr>
              <a:t>4 karakteristik utama dalam menilai aplikasi</a:t>
            </a:r>
          </a:p>
          <a:p>
            <a:r>
              <a:rPr lang="id-ID" sz="2000" b="1" dirty="0" smtClean="0">
                <a:latin typeface="Palatino Linotype" panose="02040502050505030304" pitchFamily="18" charset="0"/>
              </a:rPr>
              <a:t>Teori terhadap suatu fenomena: </a:t>
            </a:r>
            <a:endParaRPr lang="id-ID" sz="44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0812727"/>
              </p:ext>
            </p:extLst>
          </p:nvPr>
        </p:nvGraphicFramePr>
        <p:xfrm>
          <a:off x="2123728" y="1700808"/>
          <a:ext cx="5616624" cy="5070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225954"/>
            <a:ext cx="75187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800" dirty="0" smtClean="0">
                <a:latin typeface="Palatino Linotype" panose="02040502050505030304" pitchFamily="18" charset="0"/>
              </a:rPr>
              <a:t>Metode pendekatan “</a:t>
            </a:r>
            <a:r>
              <a:rPr lang="id-ID" sz="2800" i="1" dirty="0" smtClean="0">
                <a:latin typeface="Palatino Linotype" panose="02040502050505030304" pitchFamily="18" charset="0"/>
              </a:rPr>
              <a:t>the grounded theory</a:t>
            </a:r>
            <a:r>
              <a:rPr lang="id-ID" sz="2800" dirty="0" smtClean="0">
                <a:latin typeface="Palatino Linotype" panose="02040502050505030304" pitchFamily="18" charset="0"/>
              </a:rPr>
              <a:t>” adalah penelitian kualitatif. Metode ini menggunakan seperangkat prosedur sistematis untuk mengembangkan teori secara induktif tentang fenomena-fenomena.  </a:t>
            </a:r>
            <a:endParaRPr lang="id-ID" sz="28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323528" y="269202"/>
            <a:ext cx="6840760" cy="6893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93564" y="309815"/>
            <a:ext cx="6654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800" b="1" dirty="0">
                <a:latin typeface="Palatino Linotype" panose="02040502050505030304" pitchFamily="18" charset="0"/>
              </a:rPr>
              <a:t>Apa </a:t>
            </a:r>
            <a:r>
              <a:rPr lang="id-ID" sz="2800" dirty="0">
                <a:latin typeface="Palatino Linotype" panose="02040502050505030304" pitchFamily="18" charset="0"/>
              </a:rPr>
              <a:t>pendekatan</a:t>
            </a:r>
            <a:r>
              <a:rPr lang="id-ID" sz="2800" b="1" dirty="0">
                <a:latin typeface="Palatino Linotype" panose="02040502050505030304" pitchFamily="18" charset="0"/>
              </a:rPr>
              <a:t> </a:t>
            </a:r>
            <a:r>
              <a:rPr lang="id-ID" sz="2800" b="1" i="1" dirty="0">
                <a:latin typeface="Palatino Linotype" panose="02040502050505030304" pitchFamily="18" charset="0"/>
              </a:rPr>
              <a:t>Grounded T</a:t>
            </a:r>
            <a:r>
              <a:rPr lang="id-ID" sz="2800" b="1" i="1" dirty="0" smtClean="0">
                <a:latin typeface="Palatino Linotype" panose="02040502050505030304" pitchFamily="18" charset="0"/>
              </a:rPr>
              <a:t>heory </a:t>
            </a:r>
            <a:r>
              <a:rPr lang="id-ID" sz="2800" b="1" i="1" dirty="0">
                <a:latin typeface="Palatino Linotype" panose="02040502050505030304" pitchFamily="18" charset="0"/>
              </a:rPr>
              <a:t>itu </a:t>
            </a:r>
            <a:r>
              <a:rPr lang="id-ID" sz="2800" b="1" dirty="0">
                <a:latin typeface="Palatino Linotype" panose="02040502050505030304" pitchFamily="18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2330" y="4658785"/>
            <a:ext cx="7352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800" dirty="0" smtClean="0">
                <a:latin typeface="Palatino Linotype" panose="02040502050505030304" pitchFamily="18" charset="0"/>
              </a:rPr>
              <a:t>Membangun teori yang terpercaya </a:t>
            </a:r>
            <a:r>
              <a:rPr lang="en-US" sz="2800" dirty="0" err="1" smtClean="0">
                <a:latin typeface="Palatino Linotype" panose="02040502050505030304" pitchFamily="18" charset="0"/>
              </a:rPr>
              <a:t>dan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bersifat</a:t>
            </a:r>
            <a:r>
              <a:rPr lang="id-ID" sz="2800" dirty="0" smtClean="0">
                <a:latin typeface="Palatino Linotype" panose="02040502050505030304" pitchFamily="18" charset="0"/>
              </a:rPr>
              <a:t> </a:t>
            </a:r>
            <a:r>
              <a:rPr lang="id-ID" sz="2800" i="1" dirty="0" smtClean="0">
                <a:latin typeface="Palatino Linotype" panose="02040502050505030304" pitchFamily="18" charset="0"/>
              </a:rPr>
              <a:t>illuminate </a:t>
            </a:r>
            <a:r>
              <a:rPr lang="id-ID" sz="2800" dirty="0" smtClean="0">
                <a:latin typeface="Palatino Linotype" panose="02040502050505030304" pitchFamily="18" charset="0"/>
              </a:rPr>
              <a:t>(</a:t>
            </a:r>
            <a:r>
              <a:rPr lang="en-US" sz="2800" dirty="0" err="1" smtClean="0">
                <a:latin typeface="Palatino Linotype" panose="02040502050505030304" pitchFamily="18" charset="0"/>
              </a:rPr>
              <a:t>menjelaskan</a:t>
            </a:r>
            <a:r>
              <a:rPr lang="en-US" sz="2800" dirty="0" smtClean="0">
                <a:latin typeface="Palatino Linotype" panose="02040502050505030304" pitchFamily="18" charset="0"/>
              </a:rPr>
              <a:t>, </a:t>
            </a:r>
            <a:r>
              <a:rPr lang="en-US" sz="2800" dirty="0" err="1" smtClean="0">
                <a:latin typeface="Palatino Linotype" panose="02040502050505030304" pitchFamily="18" charset="0"/>
              </a:rPr>
              <a:t>menerangkan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fenomena</a:t>
            </a:r>
            <a:r>
              <a:rPr lang="id-ID" sz="2800" dirty="0" smtClean="0">
                <a:latin typeface="Palatino Linotype" panose="02040502050505030304" pitchFamily="18" charset="0"/>
              </a:rPr>
              <a:t>).</a:t>
            </a:r>
            <a:endParaRPr lang="id-ID" sz="4400" dirty="0">
              <a:latin typeface="Palatino Linotype" panose="0204050205050503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293564" y="3723574"/>
            <a:ext cx="6870724" cy="7351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64530" y="382954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Palatino Linotype" panose="02040502050505030304" pitchFamily="18" charset="0"/>
              </a:rPr>
              <a:t>Apa Tujuan Metode “</a:t>
            </a:r>
            <a:r>
              <a:rPr lang="id-ID" sz="2800" b="1" i="1" dirty="0" smtClean="0">
                <a:latin typeface="Palatino Linotype" panose="02040502050505030304" pitchFamily="18" charset="0"/>
              </a:rPr>
              <a:t>Grounded Theory</a:t>
            </a:r>
            <a:r>
              <a:rPr lang="id-ID" sz="2800" b="1" dirty="0" smtClean="0">
                <a:latin typeface="Palatino Linotype" panose="02040502050505030304" pitchFamily="18" charset="0"/>
              </a:rPr>
              <a:t>”?</a:t>
            </a:r>
            <a:endParaRPr lang="id-ID" sz="4400" b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604" y="1484784"/>
            <a:ext cx="770178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id-ID" sz="2000" b="1" dirty="0" smtClean="0">
                <a:latin typeface="Palatino Linotype" panose="02040502050505030304" pitchFamily="18" charset="0"/>
              </a:rPr>
              <a:t>Dikembangkan di University of Chicago (Chicago School) &amp; Columbia University (Columbia Tradition)</a:t>
            </a:r>
            <a:r>
              <a:rPr lang="en-US" sz="2000" b="1" dirty="0" smtClean="0">
                <a:latin typeface="Palatino Linotype" panose="02040502050505030304" pitchFamily="18" charset="0"/>
              </a:rPr>
              <a:t>,</a:t>
            </a:r>
            <a:r>
              <a:rPr lang="id-ID" sz="2000" b="1" dirty="0" smtClean="0">
                <a:latin typeface="Palatino Linotype" panose="02040502050505030304" pitchFamily="18" charset="0"/>
              </a:rPr>
              <a:t> 2 Universitas yang memiliki tradisi kuat dalam penelitian kualitatif’.</a:t>
            </a:r>
          </a:p>
          <a:p>
            <a:pPr marL="514350" indent="-514350" algn="just">
              <a:buAutoNum type="arabicPeriod"/>
            </a:pPr>
            <a:r>
              <a:rPr lang="id-ID" sz="2000" b="1" dirty="0" smtClean="0">
                <a:latin typeface="Palatino Linotype" panose="02040502050505030304" pitchFamily="18" charset="0"/>
              </a:rPr>
              <a:t>Tokoh-tokohnya adalah dua tokoh sosiologi</a:t>
            </a:r>
          </a:p>
          <a:p>
            <a:pPr marL="514350" indent="-514350" algn="just"/>
            <a:r>
              <a:rPr lang="id-ID" sz="2000" b="1" dirty="0" smtClean="0">
                <a:latin typeface="Palatino Linotype" panose="02040502050505030304" pitchFamily="18" charset="0"/>
              </a:rPr>
              <a:t>	a. Barney Glaser </a:t>
            </a:r>
          </a:p>
          <a:p>
            <a:pPr marL="514350" indent="-514350" algn="just"/>
            <a:r>
              <a:rPr lang="id-ID" sz="2000" b="1" dirty="0">
                <a:latin typeface="Palatino Linotype" panose="02040502050505030304" pitchFamily="18" charset="0"/>
              </a:rPr>
              <a:t>	</a:t>
            </a:r>
            <a:r>
              <a:rPr lang="id-ID" sz="2000" b="1" dirty="0" smtClean="0">
                <a:latin typeface="Palatino Linotype" panose="02040502050505030304" pitchFamily="18" charset="0"/>
              </a:rPr>
              <a:t>b. Anselm Strauss   </a:t>
            </a:r>
          </a:p>
          <a:p>
            <a:pPr marL="514350" indent="-514350" algn="just"/>
            <a:r>
              <a:rPr lang="id-ID" sz="2000" b="1" dirty="0" smtClean="0">
                <a:latin typeface="Palatino Linotype" panose="02040502050505030304" pitchFamily="18" charset="0"/>
              </a:rPr>
              <a:t>3. Inspirasinya berasal dari teori interaksionisme simbolik dan ”</a:t>
            </a:r>
            <a:r>
              <a:rPr lang="id-ID" sz="2000" b="1" i="1" dirty="0" smtClean="0">
                <a:latin typeface="Palatino Linotype" panose="02040502050505030304" pitchFamily="18" charset="0"/>
              </a:rPr>
              <a:t>pragmatisme writting</a:t>
            </a:r>
            <a:r>
              <a:rPr lang="id-ID" sz="2000" b="1" dirty="0" smtClean="0">
                <a:latin typeface="Palatino Linotype" panose="02040502050505030304" pitchFamily="18" charset="0"/>
              </a:rPr>
              <a:t>”, dengan tokoh-tokoh:</a:t>
            </a:r>
          </a:p>
          <a:p>
            <a:pPr marL="514350" indent="-514350" algn="just"/>
            <a:r>
              <a:rPr lang="id-ID" sz="2000" b="1" dirty="0" smtClean="0">
                <a:latin typeface="Palatino Linotype" panose="02040502050505030304" pitchFamily="18" charset="0"/>
              </a:rPr>
              <a:t>	a. Robert E. Park </a:t>
            </a:r>
          </a:p>
          <a:p>
            <a:pPr marL="514350" indent="-514350" algn="just"/>
            <a:r>
              <a:rPr lang="id-ID" sz="2000" b="1" dirty="0" smtClean="0">
                <a:latin typeface="Palatino Linotype" panose="02040502050505030304" pitchFamily="18" charset="0"/>
              </a:rPr>
              <a:t>	b. W. I. Thomas </a:t>
            </a:r>
          </a:p>
          <a:p>
            <a:pPr marL="514350" indent="-514350" algn="just"/>
            <a:r>
              <a:rPr lang="id-ID" sz="2000" b="1" dirty="0" smtClean="0">
                <a:latin typeface="Palatino Linotype" panose="02040502050505030304" pitchFamily="18" charset="0"/>
              </a:rPr>
              <a:t>	c. Jhon Dewey </a:t>
            </a:r>
          </a:p>
          <a:p>
            <a:pPr marL="514350" indent="-514350" algn="just"/>
            <a:r>
              <a:rPr lang="id-ID" sz="2000" b="1" dirty="0" smtClean="0">
                <a:latin typeface="Palatino Linotype" panose="02040502050505030304" pitchFamily="18" charset="0"/>
              </a:rPr>
              <a:t>	d. G. Herbert Mead </a:t>
            </a:r>
          </a:p>
          <a:p>
            <a:pPr marL="514350" indent="-514350" algn="just"/>
            <a:r>
              <a:rPr lang="id-ID" sz="2000" b="1" dirty="0" smtClean="0">
                <a:latin typeface="Palatino Linotype" panose="02040502050505030304" pitchFamily="18" charset="0"/>
              </a:rPr>
              <a:t>	e. Everett Hughes </a:t>
            </a:r>
          </a:p>
          <a:p>
            <a:pPr marL="514350" indent="-514350" algn="just"/>
            <a:r>
              <a:rPr lang="id-ID" sz="2000" b="1" dirty="0" smtClean="0">
                <a:latin typeface="Palatino Linotype" panose="02040502050505030304" pitchFamily="18" charset="0"/>
              </a:rPr>
              <a:t>	f. Herbert Blumer   </a:t>
            </a:r>
          </a:p>
          <a:p>
            <a:pPr marL="742950" indent="-742950" algn="just"/>
            <a:endParaRPr lang="id-ID" sz="3600" b="1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314527" y="344087"/>
            <a:ext cx="8002992" cy="8563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21671" y="510634"/>
            <a:ext cx="7877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800" b="1" dirty="0">
                <a:latin typeface="Palatino Linotype" panose="02040502050505030304" pitchFamily="18" charset="0"/>
              </a:rPr>
              <a:t>Dari mana asal pendekatan </a:t>
            </a:r>
            <a:r>
              <a:rPr lang="id-ID" sz="2800" b="1" dirty="0" smtClean="0">
                <a:latin typeface="Palatino Linotype" panose="02040502050505030304" pitchFamily="18" charset="0"/>
              </a:rPr>
              <a:t>Grounded Theory?</a:t>
            </a:r>
            <a:endParaRPr lang="id-ID" sz="2400" b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671" y="1174591"/>
            <a:ext cx="74888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d-ID" sz="2000" b="1" dirty="0" smtClean="0">
              <a:latin typeface="Palatino Linotype" panose="02040502050505030304" pitchFamily="18" charset="0"/>
            </a:endParaRPr>
          </a:p>
          <a:p>
            <a:r>
              <a:rPr lang="id-ID" sz="2000" b="1" dirty="0" smtClean="0">
                <a:latin typeface="Palatino Linotype" panose="02040502050505030304" pitchFamily="18" charset="0"/>
              </a:rPr>
              <a:t>Mengembangkan metode dalam hal: </a:t>
            </a:r>
          </a:p>
          <a:p>
            <a:pPr marL="514350" indent="-514350" algn="just">
              <a:buAutoNum type="arabicPeriod"/>
            </a:pPr>
            <a:r>
              <a:rPr lang="id-ID" sz="2000" b="1" dirty="0" smtClean="0">
                <a:latin typeface="Palatino Linotype" panose="02040502050505030304" pitchFamily="18" charset="0"/>
              </a:rPr>
              <a:t>Kebutuhan terjun langsung kelapangan untuk mengetahui “</a:t>
            </a:r>
            <a:r>
              <a:rPr lang="id-ID" sz="2000" b="1" i="1" dirty="0" smtClean="0">
                <a:latin typeface="Palatino Linotype" panose="02040502050505030304" pitchFamily="18" charset="0"/>
              </a:rPr>
              <a:t>what is going on</a:t>
            </a:r>
            <a:r>
              <a:rPr lang="id-ID" sz="2000" b="1" dirty="0" smtClean="0">
                <a:latin typeface="Palatino Linotype" panose="02040502050505030304" pitchFamily="18" charset="0"/>
              </a:rPr>
              <a:t>”  </a:t>
            </a:r>
          </a:p>
          <a:p>
            <a:pPr marL="514350" indent="-514350" algn="just">
              <a:buAutoNum type="arabicPeriod"/>
            </a:pPr>
            <a:r>
              <a:rPr lang="id-ID" sz="2000" b="1" dirty="0" smtClean="0">
                <a:latin typeface="Palatino Linotype" panose="02040502050505030304" pitchFamily="18" charset="0"/>
              </a:rPr>
              <a:t>Pentingnya teori, </a:t>
            </a:r>
            <a:r>
              <a:rPr lang="id-ID" sz="2000" b="1" i="1" dirty="0" smtClean="0">
                <a:latin typeface="Palatino Linotype" panose="02040502050505030304" pitchFamily="18" charset="0"/>
              </a:rPr>
              <a:t>grounded </a:t>
            </a:r>
            <a:r>
              <a:rPr lang="id-ID" sz="2000" b="1" dirty="0" smtClean="0">
                <a:latin typeface="Palatino Linotype" panose="02040502050505030304" pitchFamily="18" charset="0"/>
              </a:rPr>
              <a:t>itu adalah realitas  </a:t>
            </a:r>
          </a:p>
          <a:p>
            <a:pPr marL="514350" indent="-514350" algn="just">
              <a:buAutoNum type="arabicPeriod"/>
            </a:pPr>
            <a:r>
              <a:rPr lang="id-ID" sz="2000" b="1" dirty="0" smtClean="0">
                <a:latin typeface="Palatino Linotype" panose="02040502050505030304" pitchFamily="18" charset="0"/>
              </a:rPr>
              <a:t>Mengembangkan suatu disiplin (ilmu)</a:t>
            </a:r>
          </a:p>
          <a:p>
            <a:pPr marL="514350" indent="-514350" algn="just">
              <a:buAutoNum type="arabicPeriod"/>
            </a:pPr>
            <a:r>
              <a:rPr lang="id-ID" sz="2000" b="1" dirty="0" smtClean="0">
                <a:latin typeface="Palatino Linotype" panose="02040502050505030304" pitchFamily="18" charset="0"/>
              </a:rPr>
              <a:t>Pentingnya pengalaman (</a:t>
            </a:r>
            <a:r>
              <a:rPr lang="id-ID" sz="2000" b="1" i="1" dirty="0" smtClean="0">
                <a:latin typeface="Palatino Linotype" panose="02040502050505030304" pitchFamily="18" charset="0"/>
              </a:rPr>
              <a:t>nature experience</a:t>
            </a:r>
            <a:r>
              <a:rPr lang="id-ID" sz="2000" b="1" dirty="0" smtClean="0">
                <a:latin typeface="Palatino Linotype" panose="02040502050505030304" pitchFamily="18" charset="0"/>
              </a:rPr>
              <a:t>) dan pengalaman ber</a:t>
            </a:r>
            <a:r>
              <a:rPr lang="en-US" sz="2000" b="1" dirty="0" err="1" smtClean="0">
                <a:latin typeface="Palatino Linotype" panose="02040502050505030304" pitchFamily="18" charset="0"/>
              </a:rPr>
              <a:t>kesinambungan</a:t>
            </a:r>
            <a:r>
              <a:rPr lang="id-ID" sz="2000" b="1" dirty="0" smtClean="0">
                <a:latin typeface="Palatino Linotype" panose="02040502050505030304" pitchFamily="18" charset="0"/>
              </a:rPr>
              <a:t> (tidak berhenti)</a:t>
            </a:r>
          </a:p>
          <a:p>
            <a:pPr marL="514350" indent="-514350" algn="just">
              <a:buAutoNum type="arabicPeriod"/>
            </a:pPr>
            <a:r>
              <a:rPr lang="id-ID" sz="2000" b="1" dirty="0" smtClean="0">
                <a:latin typeface="Palatino Linotype" panose="02040502050505030304" pitchFamily="18" charset="0"/>
              </a:rPr>
              <a:t>Peran aktif dalam membentuk dunia, dimana mereka tinggal </a:t>
            </a:r>
          </a:p>
          <a:p>
            <a:pPr marL="514350" indent="-514350" algn="just">
              <a:buAutoNum type="arabicPeriod"/>
            </a:pPr>
            <a:r>
              <a:rPr lang="id-ID" sz="2000" b="1" dirty="0" smtClean="0">
                <a:latin typeface="Palatino Linotype" panose="02040502050505030304" pitchFamily="18" charset="0"/>
              </a:rPr>
              <a:t>Perhatian terhadap perubahan dan proses, dan variabilitas serta kompleksitas kehidupan</a:t>
            </a:r>
          </a:p>
          <a:p>
            <a:pPr marL="514350" indent="-514350" algn="just">
              <a:buAutoNum type="arabicPeriod"/>
            </a:pPr>
            <a:r>
              <a:rPr lang="id-ID" sz="2000" b="1" dirty="0" smtClean="0">
                <a:latin typeface="Palatino Linotype" panose="02040502050505030304" pitchFamily="18" charset="0"/>
              </a:rPr>
              <a:t>Saling keterkaitan antara kondisi masyarakat, makna dan perilaku /tindakan.  </a:t>
            </a:r>
          </a:p>
          <a:p>
            <a:pPr marL="514350" indent="-514350" algn="just"/>
            <a:r>
              <a:rPr lang="id-ID" sz="2000" b="1" dirty="0" smtClean="0">
                <a:latin typeface="Palatino Linotype" panose="02040502050505030304" pitchFamily="18" charset="0"/>
              </a:rPr>
              <a:t> </a:t>
            </a:r>
            <a:endParaRPr lang="id-ID" sz="2000" b="1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287390" y="318278"/>
            <a:ext cx="8533081" cy="8563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14527" y="484825"/>
            <a:ext cx="8829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>
                <a:latin typeface="Palatino Linotype" panose="02040502050505030304" pitchFamily="18" charset="0"/>
              </a:rPr>
              <a:t>Apa Kontribusi </a:t>
            </a:r>
            <a:r>
              <a:rPr lang="id-ID" sz="2800" b="1" dirty="0" smtClean="0">
                <a:latin typeface="Palatino Linotype" panose="02040502050505030304" pitchFamily="18" charset="0"/>
              </a:rPr>
              <a:t>Tokoh </a:t>
            </a:r>
            <a:r>
              <a:rPr lang="id-ID" sz="2800" b="1" dirty="0">
                <a:latin typeface="Palatino Linotype" panose="02040502050505030304" pitchFamily="18" charset="0"/>
              </a:rPr>
              <a:t>terhadap Grounded </a:t>
            </a:r>
            <a:r>
              <a:rPr lang="id-ID" sz="2800" b="1" dirty="0" smtClean="0">
                <a:latin typeface="Palatino Linotype" panose="02040502050505030304" pitchFamily="18" charset="0"/>
              </a:rPr>
              <a:t>Theory?</a:t>
            </a:r>
            <a:endParaRPr lang="id-ID" sz="2800" b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216025" y="2292120"/>
            <a:ext cx="8820472" cy="3153104"/>
          </a:xfrm>
          <a:prstGeom prst="roundRect">
            <a:avLst>
              <a:gd name="adj" fmla="val 353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Outer Logic</a:t>
            </a:r>
            <a:endParaRPr lang="en-US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40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612137"/>
              </p:ext>
            </p:extLst>
          </p:nvPr>
        </p:nvGraphicFramePr>
        <p:xfrm>
          <a:off x="358868" y="2428869"/>
          <a:ext cx="925369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673974" y="6356351"/>
            <a:ext cx="2057400" cy="365125"/>
          </a:xfrm>
        </p:spPr>
        <p:txBody>
          <a:bodyPr/>
          <a:lstStyle/>
          <a:p>
            <a:endParaRPr lang="id-ID" dirty="0">
              <a:latin typeface="Palatino Linotype" panose="020405020505050303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3528" y="3786190"/>
            <a:ext cx="8322148" cy="1428760"/>
          </a:xfrm>
          <a:prstGeom prst="roundRect">
            <a:avLst>
              <a:gd name="adj" fmla="val 353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Inner Logic</a:t>
            </a:r>
            <a:endParaRPr lang="en-US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9" name="Rounded Rectangle 4"/>
          <p:cNvSpPr/>
          <p:nvPr/>
        </p:nvSpPr>
        <p:spPr>
          <a:xfrm>
            <a:off x="826831" y="3828037"/>
            <a:ext cx="7779509" cy="134506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41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892252"/>
              </p:ext>
            </p:extLst>
          </p:nvPr>
        </p:nvGraphicFramePr>
        <p:xfrm>
          <a:off x="432048" y="3727862"/>
          <a:ext cx="9036496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42" name="Group 41"/>
          <p:cNvGrpSpPr/>
          <p:nvPr/>
        </p:nvGrpSpPr>
        <p:grpSpPr>
          <a:xfrm rot="5400000">
            <a:off x="791295" y="3607594"/>
            <a:ext cx="285753" cy="357190"/>
            <a:chOff x="1071570" y="500065"/>
            <a:chExt cx="163729" cy="357190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43" name="Right Arrow 42"/>
            <p:cNvSpPr/>
            <p:nvPr/>
          </p:nvSpPr>
          <p:spPr>
            <a:xfrm>
              <a:off x="1071570" y="500065"/>
              <a:ext cx="163729" cy="35719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ight Arrow 4"/>
            <p:cNvSpPr/>
            <p:nvPr/>
          </p:nvSpPr>
          <p:spPr>
            <a:xfrm>
              <a:off x="1071570" y="571503"/>
              <a:ext cx="114610" cy="214314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900" kern="120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 rot="5400000">
            <a:off x="2234304" y="3607596"/>
            <a:ext cx="285753" cy="357190"/>
            <a:chOff x="1071570" y="500065"/>
            <a:chExt cx="163729" cy="357190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46" name="Right Arrow 45"/>
            <p:cNvSpPr/>
            <p:nvPr/>
          </p:nvSpPr>
          <p:spPr>
            <a:xfrm>
              <a:off x="1071570" y="500065"/>
              <a:ext cx="163729" cy="35719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ight Arrow 4"/>
            <p:cNvSpPr/>
            <p:nvPr/>
          </p:nvSpPr>
          <p:spPr>
            <a:xfrm>
              <a:off x="1071570" y="571503"/>
              <a:ext cx="114610" cy="214314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900" kern="120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 rot="5400000">
            <a:off x="3746472" y="3607596"/>
            <a:ext cx="285753" cy="357190"/>
            <a:chOff x="1071570" y="500065"/>
            <a:chExt cx="163729" cy="357190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49" name="Right Arrow 48"/>
            <p:cNvSpPr/>
            <p:nvPr/>
          </p:nvSpPr>
          <p:spPr>
            <a:xfrm>
              <a:off x="1071570" y="500065"/>
              <a:ext cx="163729" cy="35719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ight Arrow 4"/>
            <p:cNvSpPr/>
            <p:nvPr/>
          </p:nvSpPr>
          <p:spPr>
            <a:xfrm>
              <a:off x="1071570" y="571503"/>
              <a:ext cx="114610" cy="214314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900" kern="120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 rot="5400000">
            <a:off x="5186632" y="3607596"/>
            <a:ext cx="285753" cy="357190"/>
            <a:chOff x="1071570" y="500065"/>
            <a:chExt cx="163729" cy="357190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52" name="Right Arrow 51"/>
            <p:cNvSpPr/>
            <p:nvPr/>
          </p:nvSpPr>
          <p:spPr>
            <a:xfrm>
              <a:off x="1071570" y="500065"/>
              <a:ext cx="163729" cy="35719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Right Arrow 4"/>
            <p:cNvSpPr/>
            <p:nvPr/>
          </p:nvSpPr>
          <p:spPr>
            <a:xfrm>
              <a:off x="1071570" y="571503"/>
              <a:ext cx="114610" cy="214314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900" kern="120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 rot="5400000">
            <a:off x="6448196" y="3607595"/>
            <a:ext cx="285753" cy="357190"/>
            <a:chOff x="1071570" y="500065"/>
            <a:chExt cx="163729" cy="357190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55" name="Right Arrow 54"/>
            <p:cNvSpPr/>
            <p:nvPr/>
          </p:nvSpPr>
          <p:spPr>
            <a:xfrm>
              <a:off x="1071570" y="500065"/>
              <a:ext cx="163729" cy="35719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Right Arrow 4"/>
            <p:cNvSpPr/>
            <p:nvPr/>
          </p:nvSpPr>
          <p:spPr>
            <a:xfrm>
              <a:off x="1071570" y="571503"/>
              <a:ext cx="114610" cy="214314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900" kern="120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 rot="5400000">
            <a:off x="7888355" y="3612645"/>
            <a:ext cx="285753" cy="357190"/>
            <a:chOff x="1071570" y="500065"/>
            <a:chExt cx="163729" cy="357190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58" name="Right Arrow 57"/>
            <p:cNvSpPr/>
            <p:nvPr/>
          </p:nvSpPr>
          <p:spPr>
            <a:xfrm>
              <a:off x="1071570" y="500065"/>
              <a:ext cx="163729" cy="35719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Right Arrow 4"/>
            <p:cNvSpPr/>
            <p:nvPr/>
          </p:nvSpPr>
          <p:spPr>
            <a:xfrm>
              <a:off x="1071570" y="571503"/>
              <a:ext cx="114610" cy="214314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900" kern="1200">
                <a:latin typeface="Palatino Linotype" panose="02040502050505030304" pitchFamily="18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607191" y="285039"/>
            <a:ext cx="6636894" cy="10715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9162" y="25790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LOGIKA PENELITIAN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0" grpId="0">
        <p:bldAsOne/>
      </p:bldGraphic>
      <p:bldGraphic spid="41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-Up Arrow 3"/>
          <p:cNvSpPr/>
          <p:nvPr/>
        </p:nvSpPr>
        <p:spPr>
          <a:xfrm rot="10800000">
            <a:off x="2616384" y="2159474"/>
            <a:ext cx="1538298" cy="982273"/>
          </a:xfrm>
          <a:prstGeom prst="leftRightUpArrow">
            <a:avLst>
              <a:gd name="adj1" fmla="val 20023"/>
              <a:gd name="adj2" fmla="val 19005"/>
              <a:gd name="adj3" fmla="val 1648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87624" y="1945160"/>
            <a:ext cx="135732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Palatino Linotype" panose="02040502050505030304" pitchFamily="18" charset="0"/>
              </a:rPr>
              <a:t>Normal </a:t>
            </a:r>
            <a:r>
              <a:rPr lang="en-US" dirty="0" err="1" smtClean="0">
                <a:latin typeface="Palatino Linotype" panose="02040502050505030304" pitchFamily="18" charset="0"/>
              </a:rPr>
              <a:t>Sains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59458" y="1945160"/>
            <a:ext cx="135732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Palatino Linotype" panose="02040502050505030304" pitchFamily="18" charset="0"/>
              </a:rPr>
              <a:t>Normal </a:t>
            </a:r>
            <a:r>
              <a:rPr lang="en-US" dirty="0" err="1" smtClean="0">
                <a:latin typeface="Palatino Linotype" panose="02040502050505030304" pitchFamily="18" charset="0"/>
              </a:rPr>
              <a:t>Sains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73508" y="3231044"/>
            <a:ext cx="1900251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Palatino Linotype" panose="02040502050505030304" pitchFamily="18" charset="0"/>
              </a:rPr>
              <a:t>Anomali</a:t>
            </a:r>
            <a:r>
              <a:rPr lang="en-US" dirty="0" smtClean="0">
                <a:latin typeface="Palatino Linotype" panose="02040502050505030304" pitchFamily="18" charset="0"/>
              </a:rPr>
              <a:t> (Normal </a:t>
            </a:r>
            <a:r>
              <a:rPr lang="en-US" dirty="0" err="1" smtClean="0">
                <a:latin typeface="Palatino Linotype" panose="02040502050505030304" pitchFamily="18" charset="0"/>
              </a:rPr>
              <a:t>Sains</a:t>
            </a:r>
            <a:r>
              <a:rPr lang="en-US" dirty="0" smtClean="0">
                <a:latin typeface="Palatino Linotype" panose="02040502050505030304" pitchFamily="18" charset="0"/>
              </a:rPr>
              <a:t>)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Left-Right-Up Arrow 7"/>
          <p:cNvSpPr/>
          <p:nvPr/>
        </p:nvSpPr>
        <p:spPr>
          <a:xfrm rot="10800000">
            <a:off x="4402334" y="3463216"/>
            <a:ext cx="1538298" cy="982273"/>
          </a:xfrm>
          <a:prstGeom prst="leftRightUpArrow">
            <a:avLst>
              <a:gd name="adj1" fmla="val 20023"/>
              <a:gd name="adj2" fmla="val 19005"/>
              <a:gd name="adj3" fmla="val 1648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45408" y="3231044"/>
            <a:ext cx="135732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Palatino Linotype" panose="02040502050505030304" pitchFamily="18" charset="0"/>
              </a:rPr>
              <a:t>Normal </a:t>
            </a:r>
            <a:r>
              <a:rPr lang="en-US" dirty="0" err="1" smtClean="0">
                <a:latin typeface="Palatino Linotype" panose="02040502050505030304" pitchFamily="18" charset="0"/>
              </a:rPr>
              <a:t>Sains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88033" y="4588366"/>
            <a:ext cx="1900251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Palatino Linotype" panose="02040502050505030304" pitchFamily="18" charset="0"/>
              </a:rPr>
              <a:t>Anomali</a:t>
            </a:r>
            <a:r>
              <a:rPr lang="en-US" dirty="0" smtClean="0">
                <a:latin typeface="Palatino Linotype" panose="02040502050505030304" pitchFamily="18" charset="0"/>
              </a:rPr>
              <a:t> (Normal </a:t>
            </a:r>
            <a:r>
              <a:rPr lang="en-US" dirty="0" err="1" smtClean="0">
                <a:latin typeface="Palatino Linotype" panose="02040502050505030304" pitchFamily="18" charset="0"/>
              </a:rPr>
              <a:t>Sains</a:t>
            </a:r>
            <a:r>
              <a:rPr lang="en-US" dirty="0" smtClean="0">
                <a:latin typeface="Palatino Linotype" panose="02040502050505030304" pitchFamily="18" charset="0"/>
              </a:rPr>
              <a:t>)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1" name="Left-Right-Up Arrow 10"/>
          <p:cNvSpPr/>
          <p:nvPr/>
        </p:nvSpPr>
        <p:spPr>
          <a:xfrm rot="10800000">
            <a:off x="2687822" y="4802680"/>
            <a:ext cx="1538298" cy="982273"/>
          </a:xfrm>
          <a:prstGeom prst="leftRightUpArrow">
            <a:avLst>
              <a:gd name="adj1" fmla="val 20023"/>
              <a:gd name="adj2" fmla="val 19005"/>
              <a:gd name="adj3" fmla="val 1648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59062" y="4588366"/>
            <a:ext cx="135732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Palatino Linotype" panose="02040502050505030304" pitchFamily="18" charset="0"/>
              </a:rPr>
              <a:t>Normal </a:t>
            </a:r>
            <a:r>
              <a:rPr lang="en-US" dirty="0" err="1" smtClean="0">
                <a:latin typeface="Palatino Linotype" panose="02040502050505030304" pitchFamily="18" charset="0"/>
              </a:rPr>
              <a:t>Sains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44946" y="5874250"/>
            <a:ext cx="1900251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Palatino Linotype" panose="02040502050505030304" pitchFamily="18" charset="0"/>
              </a:rPr>
              <a:t>Anomali</a:t>
            </a:r>
            <a:r>
              <a:rPr lang="en-US" dirty="0" smtClean="0">
                <a:latin typeface="Palatino Linotype" panose="02040502050505030304" pitchFamily="18" charset="0"/>
              </a:rPr>
              <a:t> (Normal </a:t>
            </a:r>
            <a:r>
              <a:rPr lang="en-US" dirty="0" err="1" smtClean="0">
                <a:latin typeface="Palatino Linotype" panose="02040502050505030304" pitchFamily="18" charset="0"/>
              </a:rPr>
              <a:t>Sains</a:t>
            </a:r>
            <a:r>
              <a:rPr lang="en-US" dirty="0" smtClean="0">
                <a:latin typeface="Palatino Linotype" panose="02040502050505030304" pitchFamily="18" charset="0"/>
              </a:rPr>
              <a:t>)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63051" y="3141748"/>
            <a:ext cx="1247416" cy="32146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krisis</a:t>
            </a:r>
            <a:endParaRPr lang="id-I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33262" y="4450050"/>
            <a:ext cx="1247416" cy="32146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krisis</a:t>
            </a:r>
            <a:endParaRPr lang="id-I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2730" y="6290736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Palatino Linotype" panose="02040502050505030304" pitchFamily="18" charset="0"/>
              </a:rPr>
              <a:t>Thomas Kuhn</a:t>
            </a:r>
            <a:endParaRPr lang="id-ID" dirty="0">
              <a:latin typeface="Palatino Linotype" panose="0204050205050503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>
              <a:latin typeface="Palatino Linotype" panose="0204050205050503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607191" y="285039"/>
            <a:ext cx="6636894" cy="10715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-189162" y="25790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LOGIKA PENELITIAN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II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395536" y="259038"/>
            <a:ext cx="6636894" cy="7936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3664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PROSES PENELITIAN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587925"/>
            <a:ext cx="7886700" cy="4351338"/>
          </a:xfrm>
        </p:spPr>
        <p:txBody>
          <a:bodyPr>
            <a:normAutofit/>
          </a:bodyPr>
          <a:lstStyle/>
          <a:p>
            <a:pPr marL="120650" indent="-11113">
              <a:lnSpc>
                <a:spcPct val="150000"/>
              </a:lnSpc>
              <a:buNone/>
            </a:pPr>
            <a:r>
              <a:rPr lang="en-US" sz="3200" dirty="0" smtClean="0">
                <a:latin typeface="Palatino Linotype" panose="02040502050505030304" pitchFamily="18" charset="0"/>
              </a:rPr>
              <a:t>	Proses </a:t>
            </a:r>
            <a:r>
              <a:rPr lang="en-US" sz="3200" dirty="0" err="1" smtClean="0">
                <a:latin typeface="Palatino Linotype" panose="02040502050505030304" pitchFamily="18" charset="0"/>
              </a:rPr>
              <a:t>Penelitian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bukanlah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sesuatu</a:t>
            </a:r>
            <a:r>
              <a:rPr lang="en-US" sz="3200" dirty="0" smtClean="0">
                <a:latin typeface="Palatino Linotype" panose="02040502050505030304" pitchFamily="18" charset="0"/>
              </a:rPr>
              <a:t> proses rigid </a:t>
            </a:r>
            <a:r>
              <a:rPr lang="en-US" sz="3200" dirty="0" err="1" smtClean="0">
                <a:latin typeface="Palatino Linotype" panose="02040502050505030304" pitchFamily="18" charset="0"/>
              </a:rPr>
              <a:t>dari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tahap</a:t>
            </a:r>
            <a:r>
              <a:rPr lang="en-US" sz="3200" dirty="0" smtClean="0">
                <a:latin typeface="Palatino Linotype" panose="02040502050505030304" pitchFamily="18" charset="0"/>
              </a:rPr>
              <a:t> A </a:t>
            </a:r>
            <a:r>
              <a:rPr lang="en-US" sz="3200" dirty="0" err="1" smtClean="0">
                <a:latin typeface="Palatino Linotype" panose="02040502050505030304" pitchFamily="18" charset="0"/>
              </a:rPr>
              <a:t>ke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tahap</a:t>
            </a:r>
            <a:r>
              <a:rPr lang="en-US" sz="3200" dirty="0" smtClean="0">
                <a:latin typeface="Palatino Linotype" panose="02040502050505030304" pitchFamily="18" charset="0"/>
              </a:rPr>
              <a:t> B </a:t>
            </a:r>
            <a:r>
              <a:rPr lang="en-US" sz="3200" dirty="0" err="1" smtClean="0">
                <a:latin typeface="Palatino Linotype" panose="02040502050505030304" pitchFamily="18" charset="0"/>
              </a:rPr>
              <a:t>dst</a:t>
            </a:r>
            <a:r>
              <a:rPr lang="en-US" sz="3200" dirty="0" smtClean="0">
                <a:latin typeface="Palatino Linotype" panose="02040502050505030304" pitchFamily="18" charset="0"/>
              </a:rPr>
              <a:t>. </a:t>
            </a:r>
            <a:r>
              <a:rPr lang="en-US" sz="3200" dirty="0" err="1" smtClean="0">
                <a:latin typeface="Palatino Linotype" panose="02040502050505030304" pitchFamily="18" charset="0"/>
              </a:rPr>
              <a:t>Tapi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disusun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secara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hati-hati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berdasarkan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fase-fase</a:t>
            </a:r>
            <a:r>
              <a:rPr lang="en-US" sz="3200" dirty="0" smtClean="0">
                <a:latin typeface="Palatino Linotype" panose="02040502050505030304" pitchFamily="18" charset="0"/>
              </a:rPr>
              <a:t>/</a:t>
            </a:r>
            <a:r>
              <a:rPr lang="en-US" sz="3200" dirty="0" err="1" smtClean="0">
                <a:latin typeface="Palatino Linotype" panose="02040502050505030304" pitchFamily="18" charset="0"/>
              </a:rPr>
              <a:t>pengelompokan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tahap-tahap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proses</a:t>
            </a:r>
            <a:endParaRPr lang="en-US" sz="3200" dirty="0">
              <a:latin typeface="Palatino Linotype" panose="02040502050505030304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3B9-2BA2-4CCC-8034-A31194EDC953}" type="slidenum">
              <a:rPr lang="id-ID" smtClean="0"/>
              <a:pPr/>
              <a:t>19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414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323528" y="269202"/>
            <a:ext cx="6636894" cy="5762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-252536" y="260648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latin typeface="Palatino Linotype" panose="02040502050505030304" pitchFamily="18" charset="0"/>
              </a:rPr>
              <a:t>Apa itu Penelitian Kualitatif ?</a:t>
            </a:r>
            <a:endParaRPr lang="id-ID" sz="6000" b="1" dirty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534" y="1196752"/>
            <a:ext cx="70508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2400" dirty="0" smtClean="0">
                <a:latin typeface="Palatino Linotype" panose="02040502050505030304" pitchFamily="18" charset="0"/>
              </a:rPr>
              <a:t>Bentuk penelitian dimana prosedur penemuannya tidak hanya menggunakan alat-alat statistik atau kuantifikasi, tetapi penelitian yang barkaitan dengan Kehidupan Manusia, History, Perilaku, Fungsi-fungsi organisasi, Gerakan Sosial, dan Hubungan interaksi, dengan menggunakan prosedur interview dan observasi.</a:t>
            </a:r>
            <a:endParaRPr lang="id-ID" sz="4800" dirty="0" smtClean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d-ID" sz="2400" dirty="0" smtClean="0">
                <a:latin typeface="Palatino Linotype" panose="0204050205050503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89" b="96875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0192" y="3788296"/>
            <a:ext cx="3083408" cy="3069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4084" y="1868638"/>
            <a:ext cx="8335838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err="1" smtClean="0">
                <a:latin typeface="Palatino Linotype" panose="02040502050505030304" pitchFamily="18" charset="0"/>
              </a:rPr>
              <a:t>Penelitian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Ilmiah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adalah</a:t>
            </a:r>
            <a:r>
              <a:rPr lang="en-US" sz="2800" dirty="0" smtClean="0">
                <a:latin typeface="Palatino Linotype" panose="02040502050505030304" pitchFamily="18" charset="0"/>
              </a:rPr>
              <a:t>:</a:t>
            </a:r>
          </a:p>
          <a:p>
            <a:pPr marL="852678" indent="-742950">
              <a:buSzPct val="100000"/>
              <a:buAutoNum type="arabicParenBoth"/>
            </a:pPr>
            <a:r>
              <a:rPr lang="en-US" sz="2800" dirty="0" err="1" smtClean="0">
                <a:latin typeface="Palatino Linotype" panose="02040502050505030304" pitchFamily="18" charset="0"/>
              </a:rPr>
              <a:t>suatu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proses</a:t>
            </a:r>
            <a:r>
              <a:rPr lang="en-US" sz="2800" dirty="0" smtClean="0">
                <a:latin typeface="Palatino Linotype" panose="02040502050505030304" pitchFamily="18" charset="0"/>
              </a:rPr>
              <a:t>, </a:t>
            </a:r>
            <a:r>
              <a:rPr lang="en-US" sz="2800" dirty="0" err="1" smtClean="0">
                <a:latin typeface="Palatino Linotype" panose="02040502050505030304" pitchFamily="18" charset="0"/>
              </a:rPr>
              <a:t>dimana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pertanyaan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biasa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dibentuk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dan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difokuskan</a:t>
            </a:r>
            <a:r>
              <a:rPr lang="en-US" sz="2800" dirty="0" smtClean="0">
                <a:latin typeface="Palatino Linotype" panose="02040502050505030304" pitchFamily="18" charset="0"/>
              </a:rPr>
              <a:t>. </a:t>
            </a:r>
          </a:p>
          <a:p>
            <a:pPr marL="852678" indent="-742950">
              <a:buSzPct val="100000"/>
              <a:buAutoNum type="arabicParenBoth"/>
            </a:pPr>
            <a:r>
              <a:rPr lang="en-US" sz="2800" dirty="0" err="1" smtClean="0">
                <a:latin typeface="Palatino Linotype" panose="02040502050505030304" pitchFamily="18" charset="0"/>
              </a:rPr>
              <a:t>suatu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proses</a:t>
            </a:r>
            <a:r>
              <a:rPr lang="en-US" sz="2800" dirty="0" smtClean="0">
                <a:latin typeface="Palatino Linotype" panose="02040502050505030304" pitchFamily="18" charset="0"/>
              </a:rPr>
              <a:t>, </a:t>
            </a:r>
            <a:r>
              <a:rPr lang="en-US" sz="2800" dirty="0" err="1" smtClean="0">
                <a:latin typeface="Palatino Linotype" panose="02040502050505030304" pitchFamily="18" charset="0"/>
              </a:rPr>
              <a:t>dimana</a:t>
            </a:r>
            <a:r>
              <a:rPr lang="en-US" sz="2800" dirty="0" smtClean="0">
                <a:latin typeface="Palatino Linotype" panose="02040502050505030304" pitchFamily="18" charset="0"/>
              </a:rPr>
              <a:t> data </a:t>
            </a:r>
            <a:r>
              <a:rPr lang="en-US" sz="2800" dirty="0" err="1" smtClean="0">
                <a:latin typeface="Palatino Linotype" panose="02040502050505030304" pitchFamily="18" charset="0"/>
              </a:rPr>
              <a:t>dikumpulkan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dalam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cara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tertentu</a:t>
            </a:r>
            <a:r>
              <a:rPr lang="en-US" sz="2800" dirty="0" smtClean="0">
                <a:latin typeface="Palatino Linotype" panose="02040502050505030304" pitchFamily="18" charset="0"/>
              </a:rPr>
              <a:t>, </a:t>
            </a:r>
            <a:r>
              <a:rPr lang="en-US" sz="2800" dirty="0" err="1" smtClean="0">
                <a:latin typeface="Palatino Linotype" panose="02040502050505030304" pitchFamily="18" charset="0"/>
              </a:rPr>
              <a:t>dimana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pertanyaan-pertanyaan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dapat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dijawab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dengan</a:t>
            </a:r>
            <a:r>
              <a:rPr lang="en-US" sz="2800" dirty="0" smtClean="0">
                <a:latin typeface="Palatino Linotype" panose="02040502050505030304" pitchFamily="18" charset="0"/>
              </a:rPr>
              <a:t> “</a:t>
            </a:r>
            <a:r>
              <a:rPr lang="en-US" sz="2800" dirty="0" err="1" smtClean="0">
                <a:latin typeface="Palatino Linotype" panose="02040502050505030304" pitchFamily="18" charset="0"/>
              </a:rPr>
              <a:t>jawaban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empiris</a:t>
            </a:r>
            <a:r>
              <a:rPr lang="en-US" sz="2800" dirty="0" smtClean="0">
                <a:latin typeface="Palatino Linotype" panose="02040502050505030304" pitchFamily="18" charset="0"/>
              </a:rPr>
              <a:t>”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3B9-2BA2-4CCC-8034-A31194EDC953}" type="slidenum">
              <a:rPr lang="id-ID" smtClean="0"/>
              <a:pPr/>
              <a:t>20</a:t>
            </a:fld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347192" y="249661"/>
            <a:ext cx="7642270" cy="10715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7192" y="122663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 Linotype" panose="02040502050505030304" pitchFamily="18" charset="0"/>
              </a:rPr>
              <a:t>PENGERTIAN PENELITIAN ILMIAH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77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 smtClean="0">
                <a:latin typeface="Palatino Linotype" panose="02040502050505030304" pitchFamily="18" charset="0"/>
              </a:rPr>
              <a:t>Phase 1: </a:t>
            </a:r>
            <a:r>
              <a:rPr lang="en-US" sz="3200" dirty="0" err="1" smtClean="0">
                <a:latin typeface="Palatino Linotype" panose="02040502050505030304" pitchFamily="18" charset="0"/>
              </a:rPr>
              <a:t>Tahap</a:t>
            </a:r>
            <a:r>
              <a:rPr lang="en-US" sz="3200" dirty="0" smtClean="0">
                <a:latin typeface="Palatino Linotype" panose="02040502050505030304" pitchFamily="18" charset="0"/>
              </a:rPr>
              <a:t> Essential</a:t>
            </a:r>
          </a:p>
          <a:p>
            <a:pPr marL="914400" indent="-804863">
              <a:buSzPct val="100000"/>
              <a:buAutoNum type="arabicParenBoth"/>
            </a:pPr>
            <a:r>
              <a:rPr lang="en-US" sz="3200" dirty="0" err="1" smtClean="0">
                <a:latin typeface="Palatino Linotype" panose="02040502050505030304" pitchFamily="18" charset="0"/>
              </a:rPr>
              <a:t>Peneliti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mengklafisikasi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isu</a:t>
            </a:r>
            <a:r>
              <a:rPr lang="en-US" sz="3200" dirty="0" smtClean="0">
                <a:latin typeface="Palatino Linotype" panose="02040502050505030304" pitchFamily="18" charset="0"/>
              </a:rPr>
              <a:t>/ problem yang </a:t>
            </a:r>
            <a:r>
              <a:rPr lang="en-US" sz="3200" dirty="0" err="1" smtClean="0">
                <a:latin typeface="Palatino Linotype" panose="02040502050505030304" pitchFamily="18" charset="0"/>
              </a:rPr>
              <a:t>akan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diteliti</a:t>
            </a:r>
            <a:endParaRPr lang="en-US" sz="3200" dirty="0" smtClean="0">
              <a:latin typeface="Palatino Linotype" panose="02040502050505030304" pitchFamily="18" charset="0"/>
            </a:endParaRPr>
          </a:p>
          <a:p>
            <a:pPr marL="914400" indent="-804863">
              <a:buSzPct val="100000"/>
              <a:buAutoNum type="arabicParenBoth"/>
            </a:pPr>
            <a:r>
              <a:rPr lang="en-US" sz="3200" dirty="0" err="1" smtClean="0">
                <a:latin typeface="Palatino Linotype" panose="02040502050505030304" pitchFamily="18" charset="0"/>
              </a:rPr>
              <a:t>Menyeleksi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metoda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penelitian</a:t>
            </a:r>
            <a:endParaRPr lang="en-US" sz="3200" dirty="0" smtClean="0">
              <a:latin typeface="Palatino Linotype" panose="02040502050505030304" pitchFamily="18" charset="0"/>
            </a:endParaRPr>
          </a:p>
          <a:p>
            <a:pPr marL="914400" indent="-804863">
              <a:buSzPct val="100000"/>
              <a:buAutoNum type="arabicParenBoth"/>
            </a:pPr>
            <a:endParaRPr lang="en-US" sz="3200" dirty="0" smtClean="0">
              <a:latin typeface="Palatino Linotype" panose="02040502050505030304" pitchFamily="18" charset="0"/>
            </a:endParaRPr>
          </a:p>
          <a:p>
            <a:pPr>
              <a:spcAft>
                <a:spcPts val="1200"/>
              </a:spcAft>
              <a:buNone/>
            </a:pPr>
            <a:r>
              <a:rPr lang="en-US" sz="3200" dirty="0" smtClean="0">
                <a:latin typeface="Palatino Linotype" panose="02040502050505030304" pitchFamily="18" charset="0"/>
              </a:rPr>
              <a:t>Phase 2: </a:t>
            </a:r>
            <a:r>
              <a:rPr lang="en-US" sz="3200" dirty="0" err="1" smtClean="0">
                <a:latin typeface="Palatino Linotype" panose="02040502050505030304" pitchFamily="18" charset="0"/>
              </a:rPr>
              <a:t>Pengumpulan</a:t>
            </a:r>
            <a:r>
              <a:rPr lang="en-US" sz="3200" dirty="0" smtClean="0">
                <a:latin typeface="Palatino Linotype" panose="02040502050505030304" pitchFamily="18" charset="0"/>
              </a:rPr>
              <a:t> Data</a:t>
            </a:r>
          </a:p>
          <a:p>
            <a:pPr>
              <a:buNone/>
            </a:pPr>
            <a:r>
              <a:rPr lang="en-US" sz="3200" dirty="0" smtClean="0">
                <a:latin typeface="Palatino Linotype" panose="02040502050505030304" pitchFamily="18" charset="0"/>
              </a:rPr>
              <a:t>	</a:t>
            </a:r>
            <a:r>
              <a:rPr lang="en-US" sz="3200" dirty="0" err="1" smtClean="0">
                <a:latin typeface="Palatino Linotype" panose="02040502050505030304" pitchFamily="18" charset="0"/>
              </a:rPr>
              <a:t>Peneliti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Mengumpulkan</a:t>
            </a:r>
            <a:r>
              <a:rPr lang="en-US" sz="3200" dirty="0" smtClean="0">
                <a:latin typeface="Palatino Linotype" panose="02040502050505030304" pitchFamily="18" charset="0"/>
              </a:rPr>
              <a:t> “</a:t>
            </a:r>
            <a:r>
              <a:rPr lang="en-US" sz="3200" i="1" dirty="0" smtClean="0">
                <a:latin typeface="Palatino Linotype" panose="02040502050505030304" pitchFamily="18" charset="0"/>
              </a:rPr>
              <a:t>evidence</a:t>
            </a:r>
            <a:r>
              <a:rPr lang="en-US" sz="3200" dirty="0" smtClean="0">
                <a:latin typeface="Palatino Linotype" panose="02040502050505030304" pitchFamily="18" charset="0"/>
              </a:rPr>
              <a:t>” </a:t>
            </a:r>
            <a:r>
              <a:rPr lang="en-US" sz="3200" dirty="0" err="1" smtClean="0">
                <a:latin typeface="Palatino Linotype" panose="02040502050505030304" pitchFamily="18" charset="0"/>
              </a:rPr>
              <a:t>tentang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pertanyaan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penelitian</a:t>
            </a:r>
            <a:endParaRPr lang="en-US" sz="3200" dirty="0"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3B9-2BA2-4CCC-8034-A31194EDC953}" type="slidenum">
              <a:rPr lang="id-ID" smtClean="0"/>
              <a:pPr/>
              <a:t>21</a:t>
            </a:fld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323528" y="269202"/>
            <a:ext cx="7344816" cy="8555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2394" y="113497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latin typeface="Palatino Linotype" panose="02040502050505030304" pitchFamily="18" charset="0"/>
              </a:rPr>
              <a:t>OUTLINE OF THE RESEARCH PROCESS </a:t>
            </a:r>
            <a:r>
              <a:rPr lang="en-US" sz="2800" dirty="0" smtClean="0">
                <a:latin typeface="Palatino Linotype" panose="02040502050505030304" pitchFamily="18" charset="0"/>
              </a:rPr>
              <a:t>(1)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1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56365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Phase 3: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Analisis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dan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Interpretasi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marL="793750" indent="-684213">
              <a:buSzPct val="100000"/>
              <a:buAutoNum type="arabicParenBoth"/>
            </a:pPr>
            <a:r>
              <a:rPr lang="en-US" sz="3200" dirty="0" err="1" smtClean="0">
                <a:latin typeface="Palatino Linotype" panose="02040502050505030304" pitchFamily="18" charset="0"/>
              </a:rPr>
              <a:t>Peneliti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menghubungkan-hubungkan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hasil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pengumpulan</a:t>
            </a:r>
            <a:r>
              <a:rPr lang="en-US" sz="3200" dirty="0" smtClean="0">
                <a:latin typeface="Palatino Linotype" panose="02040502050505030304" pitchFamily="18" charset="0"/>
              </a:rPr>
              <a:t> “</a:t>
            </a:r>
            <a:r>
              <a:rPr lang="en-US" sz="3200" i="1" dirty="0" smtClean="0">
                <a:latin typeface="Palatino Linotype" panose="02040502050505030304" pitchFamily="18" charset="0"/>
              </a:rPr>
              <a:t>evidence</a:t>
            </a:r>
            <a:r>
              <a:rPr lang="en-US" sz="3200" dirty="0" smtClean="0">
                <a:latin typeface="Palatino Linotype" panose="02040502050505030304" pitchFamily="18" charset="0"/>
              </a:rPr>
              <a:t>” </a:t>
            </a:r>
            <a:r>
              <a:rPr lang="en-US" sz="3200" dirty="0" err="1" smtClean="0">
                <a:latin typeface="Palatino Linotype" panose="02040502050505030304" pitchFamily="18" charset="0"/>
              </a:rPr>
              <a:t>dengan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jawaban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pertanyaan-pertanyaan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penelitian</a:t>
            </a:r>
            <a:endParaRPr lang="en-US" sz="3200" dirty="0" smtClean="0">
              <a:latin typeface="Palatino Linotype" panose="02040502050505030304" pitchFamily="18" charset="0"/>
            </a:endParaRPr>
          </a:p>
          <a:p>
            <a:pPr marL="793750" indent="-684213">
              <a:buSzPct val="100000"/>
              <a:buAutoNum type="arabicParenBoth"/>
            </a:pPr>
            <a:r>
              <a:rPr lang="en-US" sz="3200" dirty="0" err="1" smtClean="0">
                <a:latin typeface="Palatino Linotype" panose="02040502050505030304" pitchFamily="18" charset="0"/>
              </a:rPr>
              <a:t>Menggambarkan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kesimpulan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atau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konklusi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tentang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pertanyaan-pertanyaan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penelitian</a:t>
            </a:r>
            <a:endParaRPr lang="en-US" sz="3200" dirty="0" smtClean="0">
              <a:latin typeface="Palatino Linotype" panose="02040502050505030304" pitchFamily="18" charset="0"/>
            </a:endParaRPr>
          </a:p>
          <a:p>
            <a:pPr marL="793750" indent="-684213">
              <a:buSzPct val="100000"/>
              <a:buAutoNum type="arabicParenBoth"/>
            </a:pPr>
            <a:r>
              <a:rPr lang="en-US" sz="3200" dirty="0" err="1" smtClean="0">
                <a:latin typeface="Palatino Linotype" panose="02040502050505030304" pitchFamily="18" charset="0"/>
              </a:rPr>
              <a:t>Menggambarkan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keterbatasan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penelitian</a:t>
            </a:r>
            <a:endParaRPr lang="en-US" sz="3200" dirty="0" smtClean="0"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3B9-2BA2-4CCC-8034-A31194EDC953}" type="slidenum">
              <a:rPr lang="id-ID" smtClean="0"/>
              <a:pPr/>
              <a:t>22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323528" y="269202"/>
            <a:ext cx="7344816" cy="8555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02394" y="113497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latin typeface="Palatino Linotype" panose="02040502050505030304" pitchFamily="18" charset="0"/>
              </a:rPr>
              <a:t>OUTLINE OF THE RESEARCH PROCESS </a:t>
            </a:r>
            <a:r>
              <a:rPr lang="en-US" sz="2800" dirty="0" smtClean="0">
                <a:latin typeface="Palatino Linotype" panose="02040502050505030304" pitchFamily="18" charset="0"/>
              </a:rPr>
              <a:t>(</a:t>
            </a:r>
            <a:r>
              <a:rPr lang="id-ID" sz="2800" dirty="0">
                <a:latin typeface="Palatino Linotype" panose="02040502050505030304" pitchFamily="18" charset="0"/>
              </a:rPr>
              <a:t>2</a:t>
            </a:r>
            <a:r>
              <a:rPr lang="en-US" sz="2800" dirty="0" smtClean="0">
                <a:latin typeface="Palatino Linotype" panose="02040502050505030304" pitchFamily="18" charset="0"/>
              </a:rPr>
              <a:t>)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830388"/>
            <a:ext cx="8100392" cy="4525963"/>
          </a:xfrm>
        </p:spPr>
        <p:txBody>
          <a:bodyPr>
            <a:noAutofit/>
          </a:bodyPr>
          <a:lstStyle/>
          <a:p>
            <a:pPr marL="793750" indent="-684213">
              <a:buClrTx/>
              <a:buSzPct val="100000"/>
              <a:buAutoNum type="arabicParenBoth"/>
            </a:pPr>
            <a:r>
              <a:rPr lang="en-US" sz="3000" dirty="0" err="1" smtClean="0">
                <a:latin typeface="Palatino Linotype" panose="02040502050505030304" pitchFamily="18" charset="0"/>
              </a:rPr>
              <a:t>Memilih</a:t>
            </a:r>
            <a:r>
              <a:rPr lang="en-US" sz="3000" dirty="0" smtClean="0">
                <a:latin typeface="Palatino Linotype" panose="02040502050505030304" pitchFamily="18" charset="0"/>
              </a:rPr>
              <a:t>, </a:t>
            </a:r>
            <a:r>
              <a:rPr lang="en-US" sz="3000" dirty="0" err="1" smtClean="0">
                <a:latin typeface="Palatino Linotype" panose="02040502050505030304" pitchFamily="18" charset="0"/>
              </a:rPr>
              <a:t>menyempitkan</a:t>
            </a:r>
            <a:r>
              <a:rPr lang="en-US" sz="3000" dirty="0" smtClean="0">
                <a:latin typeface="Palatino Linotype" panose="02040502050505030304" pitchFamily="18" charset="0"/>
              </a:rPr>
              <a:t>, </a:t>
            </a:r>
            <a:r>
              <a:rPr lang="en-US" sz="3000" dirty="0" err="1" smtClean="0">
                <a:latin typeface="Palatino Linotype" panose="02040502050505030304" pitchFamily="18" charset="0"/>
              </a:rPr>
              <a:t>memfokuskan</a:t>
            </a:r>
            <a:r>
              <a:rPr lang="en-US" sz="3000" dirty="0" smtClean="0">
                <a:latin typeface="Palatino Linotype" panose="02040502050505030304" pitchFamily="18" charset="0"/>
              </a:rPr>
              <a:t> </a:t>
            </a:r>
            <a:r>
              <a:rPr lang="en-US" sz="3000" dirty="0" err="1" smtClean="0">
                <a:latin typeface="Palatino Linotype" panose="02040502050505030304" pitchFamily="18" charset="0"/>
              </a:rPr>
              <a:t>dan</a:t>
            </a:r>
            <a:r>
              <a:rPr lang="en-US" sz="3000" dirty="0" smtClean="0">
                <a:latin typeface="Palatino Linotype" panose="02040502050505030304" pitchFamily="18" charset="0"/>
              </a:rPr>
              <a:t> </a:t>
            </a:r>
            <a:r>
              <a:rPr lang="en-US" sz="3000" dirty="0" err="1" smtClean="0">
                <a:latin typeface="Palatino Linotype" panose="02040502050505030304" pitchFamily="18" charset="0"/>
              </a:rPr>
              <a:t>merumuskan</a:t>
            </a:r>
            <a:r>
              <a:rPr lang="en-US" sz="3000" dirty="0" smtClean="0">
                <a:latin typeface="Palatino Linotype" panose="02040502050505030304" pitchFamily="18" charset="0"/>
              </a:rPr>
              <a:t> </a:t>
            </a:r>
            <a:r>
              <a:rPr lang="en-US" sz="3000" dirty="0" err="1" smtClean="0">
                <a:latin typeface="Palatino Linotype" panose="02040502050505030304" pitchFamily="18" charset="0"/>
              </a:rPr>
              <a:t>masalah</a:t>
            </a:r>
            <a:r>
              <a:rPr lang="en-US" sz="3000" dirty="0" smtClean="0">
                <a:latin typeface="Palatino Linotype" panose="02040502050505030304" pitchFamily="18" charset="0"/>
              </a:rPr>
              <a:t> yang </a:t>
            </a:r>
            <a:r>
              <a:rPr lang="en-US" sz="3000" dirty="0" err="1" smtClean="0">
                <a:latin typeface="Palatino Linotype" panose="02040502050505030304" pitchFamily="18" charset="0"/>
              </a:rPr>
              <a:t>akan</a:t>
            </a:r>
            <a:r>
              <a:rPr lang="en-US" sz="3000" dirty="0" smtClean="0">
                <a:latin typeface="Palatino Linotype" panose="02040502050505030304" pitchFamily="18" charset="0"/>
              </a:rPr>
              <a:t> </a:t>
            </a:r>
            <a:r>
              <a:rPr lang="en-US" sz="3000" dirty="0" err="1" smtClean="0">
                <a:latin typeface="Palatino Linotype" panose="02040502050505030304" pitchFamily="18" charset="0"/>
              </a:rPr>
              <a:t>diteliti</a:t>
            </a:r>
            <a:r>
              <a:rPr lang="en-US" sz="3000" dirty="0" smtClean="0">
                <a:latin typeface="Palatino Linotype" panose="02040502050505030304" pitchFamily="18" charset="0"/>
              </a:rPr>
              <a:t>/</a:t>
            </a:r>
            <a:r>
              <a:rPr lang="en-US" sz="3000" dirty="0" err="1" smtClean="0">
                <a:latin typeface="Palatino Linotype" panose="02040502050505030304" pitchFamily="18" charset="0"/>
              </a:rPr>
              <a:t>dipelajari</a:t>
            </a:r>
            <a:endParaRPr lang="en-US" sz="3000" dirty="0" smtClean="0">
              <a:latin typeface="Palatino Linotype" panose="02040502050505030304" pitchFamily="18" charset="0"/>
            </a:endParaRPr>
          </a:p>
          <a:p>
            <a:pPr marL="793750" indent="-684213" algn="just">
              <a:buClrTx/>
              <a:buSzPct val="100000"/>
              <a:buAutoNum type="arabicParenBoth"/>
            </a:pPr>
            <a:r>
              <a:rPr lang="en-US" sz="3000" dirty="0" err="1" smtClean="0">
                <a:latin typeface="Palatino Linotype" panose="02040502050505030304" pitchFamily="18" charset="0"/>
              </a:rPr>
              <a:t>Memilih</a:t>
            </a:r>
            <a:r>
              <a:rPr lang="en-US" sz="3000" dirty="0" smtClean="0">
                <a:latin typeface="Palatino Linotype" panose="02040502050505030304" pitchFamily="18" charset="0"/>
              </a:rPr>
              <a:t> </a:t>
            </a:r>
            <a:r>
              <a:rPr lang="en-US" sz="3000" dirty="0" err="1" smtClean="0">
                <a:latin typeface="Palatino Linotype" panose="02040502050505030304" pitchFamily="18" charset="0"/>
              </a:rPr>
              <a:t>rancangan</a:t>
            </a:r>
            <a:r>
              <a:rPr lang="en-US" sz="3000" dirty="0" smtClean="0">
                <a:latin typeface="Palatino Linotype" panose="02040502050505030304" pitchFamily="18" charset="0"/>
              </a:rPr>
              <a:t> (</a:t>
            </a:r>
            <a:r>
              <a:rPr lang="en-US" sz="3000" dirty="0" err="1" smtClean="0">
                <a:latin typeface="Palatino Linotype" panose="02040502050505030304" pitchFamily="18" charset="0"/>
              </a:rPr>
              <a:t>desain</a:t>
            </a:r>
            <a:r>
              <a:rPr lang="en-US" sz="3000" dirty="0" smtClean="0">
                <a:latin typeface="Palatino Linotype" panose="02040502050505030304" pitchFamily="18" charset="0"/>
              </a:rPr>
              <a:t>) </a:t>
            </a:r>
            <a:r>
              <a:rPr lang="en-US" sz="3000" dirty="0" err="1" smtClean="0">
                <a:latin typeface="Palatino Linotype" panose="02040502050505030304" pitchFamily="18" charset="0"/>
              </a:rPr>
              <a:t>penelitian</a:t>
            </a:r>
            <a:endParaRPr lang="en-US" sz="3000" dirty="0" smtClean="0">
              <a:latin typeface="Palatino Linotype" panose="02040502050505030304" pitchFamily="18" charset="0"/>
            </a:endParaRPr>
          </a:p>
          <a:p>
            <a:pPr marL="793750" indent="-684213" algn="just">
              <a:buClrTx/>
              <a:buSzPct val="100000"/>
              <a:buAutoNum type="arabicParenBoth"/>
            </a:pPr>
            <a:r>
              <a:rPr lang="en-US" sz="3000" dirty="0" err="1" smtClean="0">
                <a:latin typeface="Palatino Linotype" panose="02040502050505030304" pitchFamily="18" charset="0"/>
              </a:rPr>
              <a:t>Merancang</a:t>
            </a:r>
            <a:r>
              <a:rPr lang="en-US" sz="3000" dirty="0" smtClean="0">
                <a:latin typeface="Palatino Linotype" panose="02040502050505030304" pitchFamily="18" charset="0"/>
              </a:rPr>
              <a:t> </a:t>
            </a:r>
            <a:r>
              <a:rPr lang="en-US" sz="3000" dirty="0" err="1" smtClean="0">
                <a:latin typeface="Palatino Linotype" panose="02040502050505030304" pitchFamily="18" charset="0"/>
              </a:rPr>
              <a:t>dan</a:t>
            </a:r>
            <a:r>
              <a:rPr lang="en-US" sz="3000" dirty="0" smtClean="0">
                <a:latin typeface="Palatino Linotype" panose="02040502050505030304" pitchFamily="18" charset="0"/>
              </a:rPr>
              <a:t> </a:t>
            </a:r>
            <a:r>
              <a:rPr lang="en-US" sz="3000" dirty="0" err="1" smtClean="0">
                <a:latin typeface="Palatino Linotype" panose="02040502050505030304" pitchFamily="18" charset="0"/>
              </a:rPr>
              <a:t>membuat</a:t>
            </a:r>
            <a:r>
              <a:rPr lang="en-US" sz="3000" dirty="0" smtClean="0">
                <a:latin typeface="Palatino Linotype" panose="02040502050505030304" pitchFamily="18" charset="0"/>
              </a:rPr>
              <a:t> </a:t>
            </a:r>
            <a:r>
              <a:rPr lang="en-US" sz="3000" dirty="0" err="1" smtClean="0">
                <a:latin typeface="Palatino Linotype" panose="02040502050505030304" pitchFamily="18" charset="0"/>
              </a:rPr>
              <a:t>alat-alat</a:t>
            </a:r>
            <a:r>
              <a:rPr lang="en-US" sz="3000" dirty="0" smtClean="0">
                <a:latin typeface="Palatino Linotype" panose="02040502050505030304" pitchFamily="18" charset="0"/>
              </a:rPr>
              <a:t> </a:t>
            </a:r>
            <a:r>
              <a:rPr lang="en-US" sz="3000" dirty="0" err="1" smtClean="0">
                <a:latin typeface="Palatino Linotype" panose="02040502050505030304" pitchFamily="18" charset="0"/>
              </a:rPr>
              <a:t>ukur</a:t>
            </a:r>
            <a:r>
              <a:rPr lang="en-US" sz="3000" dirty="0" smtClean="0">
                <a:latin typeface="Palatino Linotype" panose="02040502050505030304" pitchFamily="18" charset="0"/>
              </a:rPr>
              <a:t> </a:t>
            </a:r>
            <a:r>
              <a:rPr lang="en-US" sz="3000" dirty="0" err="1" smtClean="0">
                <a:latin typeface="Palatino Linotype" panose="02040502050505030304" pitchFamily="18" charset="0"/>
              </a:rPr>
              <a:t>untuk</a:t>
            </a:r>
            <a:r>
              <a:rPr lang="en-US" sz="3000" dirty="0" smtClean="0">
                <a:latin typeface="Palatino Linotype" panose="02040502050505030304" pitchFamily="18" charset="0"/>
              </a:rPr>
              <a:t> </a:t>
            </a:r>
            <a:r>
              <a:rPr lang="en-US" sz="3000" dirty="0" err="1" smtClean="0">
                <a:latin typeface="Palatino Linotype" panose="02040502050505030304" pitchFamily="18" charset="0"/>
              </a:rPr>
              <a:t>variabel-variabel</a:t>
            </a:r>
            <a:endParaRPr lang="en-US" sz="3000" dirty="0" smtClean="0">
              <a:latin typeface="Palatino Linotype" panose="02040502050505030304" pitchFamily="18" charset="0"/>
            </a:endParaRPr>
          </a:p>
          <a:p>
            <a:pPr marL="793750" indent="-684213" algn="just">
              <a:buClrTx/>
              <a:buSzPct val="100000"/>
              <a:buAutoNum type="arabicParenBoth"/>
            </a:pPr>
            <a:r>
              <a:rPr lang="en-US" sz="3000" dirty="0" err="1" smtClean="0">
                <a:latin typeface="Palatino Linotype" panose="02040502050505030304" pitchFamily="18" charset="0"/>
              </a:rPr>
              <a:t>Membangun</a:t>
            </a:r>
            <a:r>
              <a:rPr lang="en-US" sz="3000" dirty="0" smtClean="0">
                <a:latin typeface="Palatino Linotype" panose="02040502050505030304" pitchFamily="18" charset="0"/>
              </a:rPr>
              <a:t> “</a:t>
            </a:r>
            <a:r>
              <a:rPr lang="en-US" sz="3000" i="1" dirty="0" smtClean="0">
                <a:latin typeface="Palatino Linotype" panose="02040502050505030304" pitchFamily="18" charset="0"/>
              </a:rPr>
              <a:t>table</a:t>
            </a:r>
            <a:r>
              <a:rPr lang="en-US" sz="3000" dirty="0" smtClean="0">
                <a:latin typeface="Palatino Linotype" panose="02040502050505030304" pitchFamily="18" charset="0"/>
              </a:rPr>
              <a:t>” </a:t>
            </a:r>
            <a:r>
              <a:rPr lang="en-US" sz="3000" dirty="0" err="1" smtClean="0">
                <a:latin typeface="Palatino Linotype" panose="02040502050505030304" pitchFamily="18" charset="0"/>
              </a:rPr>
              <a:t>untuk</a:t>
            </a:r>
            <a:r>
              <a:rPr lang="en-US" sz="3000" dirty="0" smtClean="0">
                <a:latin typeface="Palatino Linotype" panose="02040502050505030304" pitchFamily="18" charset="0"/>
              </a:rPr>
              <a:t> </a:t>
            </a:r>
            <a:r>
              <a:rPr lang="en-US" sz="3000" dirty="0" err="1" smtClean="0">
                <a:latin typeface="Palatino Linotype" panose="02040502050505030304" pitchFamily="18" charset="0"/>
              </a:rPr>
              <a:t>analisis</a:t>
            </a:r>
            <a:endParaRPr lang="en-US" sz="3000" dirty="0" smtClean="0">
              <a:latin typeface="Palatino Linotype" panose="02040502050505030304" pitchFamily="18" charset="0"/>
            </a:endParaRPr>
          </a:p>
          <a:p>
            <a:pPr marL="793750" indent="-684213" algn="just">
              <a:buClrTx/>
              <a:buSzPct val="100000"/>
              <a:buAutoNum type="arabicParenBoth"/>
            </a:pPr>
            <a:r>
              <a:rPr lang="en-US" sz="3000" dirty="0" err="1" smtClean="0">
                <a:latin typeface="Palatino Linotype" panose="02040502050505030304" pitchFamily="18" charset="0"/>
              </a:rPr>
              <a:t>Memilih</a:t>
            </a:r>
            <a:r>
              <a:rPr lang="en-US" sz="3000" dirty="0" smtClean="0">
                <a:latin typeface="Palatino Linotype" panose="02040502050505030304" pitchFamily="18" charset="0"/>
              </a:rPr>
              <a:t> </a:t>
            </a:r>
            <a:r>
              <a:rPr lang="en-US" sz="3000" dirty="0" err="1" smtClean="0">
                <a:latin typeface="Palatino Linotype" panose="02040502050505030304" pitchFamily="18" charset="0"/>
              </a:rPr>
              <a:t>sebuah</a:t>
            </a:r>
            <a:r>
              <a:rPr lang="en-US" sz="3000" dirty="0" smtClean="0">
                <a:latin typeface="Palatino Linotype" panose="02040502050505030304" pitchFamily="18" charset="0"/>
              </a:rPr>
              <a:t> </a:t>
            </a:r>
            <a:r>
              <a:rPr lang="en-US" sz="3000" dirty="0" err="1" smtClean="0">
                <a:latin typeface="Palatino Linotype" panose="02040502050505030304" pitchFamily="18" charset="0"/>
              </a:rPr>
              <a:t>sampel</a:t>
            </a:r>
            <a:endParaRPr lang="en-US" sz="3000" dirty="0">
              <a:latin typeface="Palatino Linotype" panose="020405020505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3B9-2BA2-4CCC-8034-A31194EDC953}" type="slidenum">
              <a:rPr lang="id-ID" smtClean="0"/>
              <a:pPr/>
              <a:t>23</a:t>
            </a:fld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323528" y="428612"/>
            <a:ext cx="6636894" cy="10715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392895"/>
            <a:ext cx="8229600" cy="1143000"/>
          </a:xfrm>
        </p:spPr>
        <p:txBody>
          <a:bodyPr>
            <a:noAutofit/>
          </a:bodyPr>
          <a:lstStyle/>
          <a:p>
            <a:pPr marL="569913" indent="-569913"/>
            <a:r>
              <a:rPr lang="en-US" sz="2800" dirty="0" smtClean="0">
                <a:latin typeface="Palatino Linotype" panose="02040502050505030304" pitchFamily="18" charset="0"/>
              </a:rPr>
              <a:t>“CONTOH” FASE </a:t>
            </a:r>
            <a:r>
              <a:rPr lang="en-US" sz="2800" i="1" dirty="0" smtClean="0">
                <a:latin typeface="Palatino Linotype" panose="02040502050505030304" pitchFamily="18" charset="0"/>
              </a:rPr>
              <a:t>ESSENTIAL/</a:t>
            </a:r>
            <a:r>
              <a:rPr lang="en-US" sz="2800" dirty="0" smtClean="0">
                <a:latin typeface="Palatino Linotype" panose="02040502050505030304" pitchFamily="18" charset="0"/>
              </a:rPr>
              <a:t> DASAR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323528" y="269202"/>
            <a:ext cx="7344816" cy="927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0938" y="237874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Palatino Linotype" panose="02040502050505030304" pitchFamily="18" charset="0"/>
              </a:rPr>
              <a:t>“CONTOH” FASE PENGUMPULAN DATA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838" y="1231404"/>
            <a:ext cx="7886700" cy="4351338"/>
          </a:xfrm>
        </p:spPr>
        <p:txBody>
          <a:bodyPr>
            <a:normAutofit/>
          </a:bodyPr>
          <a:lstStyle/>
          <a:p>
            <a:pPr marL="624078" indent="-514350">
              <a:buSzPct val="100000"/>
              <a:buAutoNum type="arabicParenBoth"/>
            </a:pPr>
            <a:endParaRPr lang="en-US" sz="3200" dirty="0" smtClean="0">
              <a:latin typeface="Palatino Linotype" panose="02040502050505030304" pitchFamily="18" charset="0"/>
            </a:endParaRPr>
          </a:p>
          <a:p>
            <a:pPr marL="914400" indent="-804863">
              <a:lnSpc>
                <a:spcPct val="150000"/>
              </a:lnSpc>
              <a:buSzPct val="100000"/>
              <a:buAutoNum type="arabicParenBoth"/>
            </a:pPr>
            <a:r>
              <a:rPr lang="en-US" sz="3200" dirty="0" err="1" smtClean="0">
                <a:latin typeface="Palatino Linotype" panose="02040502050505030304" pitchFamily="18" charset="0"/>
              </a:rPr>
              <a:t>Mengumpulkan</a:t>
            </a:r>
            <a:r>
              <a:rPr lang="en-US" sz="3200" dirty="0" smtClean="0">
                <a:latin typeface="Palatino Linotype" panose="02040502050505030304" pitchFamily="18" charset="0"/>
              </a:rPr>
              <a:t> data</a:t>
            </a:r>
          </a:p>
          <a:p>
            <a:pPr marL="914400" indent="-804863">
              <a:lnSpc>
                <a:spcPct val="150000"/>
              </a:lnSpc>
              <a:buSzPct val="100000"/>
              <a:buAutoNum type="arabicParenBoth"/>
            </a:pPr>
            <a:r>
              <a:rPr lang="en-US" sz="3200" i="1" dirty="0" smtClean="0">
                <a:latin typeface="Palatino Linotype" panose="02040502050505030304" pitchFamily="18" charset="0"/>
              </a:rPr>
              <a:t>Data Summarizing</a:t>
            </a:r>
          </a:p>
          <a:p>
            <a:pPr marL="914400" indent="-804863">
              <a:lnSpc>
                <a:spcPct val="150000"/>
              </a:lnSpc>
              <a:buSzPct val="100000"/>
              <a:buAutoNum type="arabicParenBoth"/>
            </a:pPr>
            <a:r>
              <a:rPr lang="en-US" sz="3200" dirty="0" err="1" smtClean="0">
                <a:latin typeface="Palatino Linotype" panose="02040502050505030304" pitchFamily="18" charset="0"/>
              </a:rPr>
              <a:t>Pengorganisasian</a:t>
            </a:r>
            <a:r>
              <a:rPr lang="en-US" sz="3200" dirty="0" smtClean="0">
                <a:latin typeface="Palatino Linotype" panose="02040502050505030304" pitchFamily="18" charset="0"/>
              </a:rPr>
              <a:t> data</a:t>
            </a:r>
            <a:endParaRPr lang="en-US" sz="3200" dirty="0">
              <a:latin typeface="Palatino Linotype" panose="020405020505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3B9-2BA2-4CCC-8034-A31194EDC953}" type="slidenum">
              <a:rPr lang="id-ID" smtClean="0"/>
              <a:pPr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83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7618" y="1502718"/>
            <a:ext cx="7184702" cy="4525963"/>
          </a:xfrm>
        </p:spPr>
        <p:txBody>
          <a:bodyPr>
            <a:noAutofit/>
          </a:bodyPr>
          <a:lstStyle/>
          <a:p>
            <a:pPr marL="793750" indent="-684213">
              <a:buSzPct val="100000"/>
              <a:buAutoNum type="arabicParenBoth"/>
            </a:pPr>
            <a:r>
              <a:rPr lang="en-US" sz="3200" dirty="0" err="1" smtClean="0">
                <a:latin typeface="Palatino Linotype" panose="02040502050505030304" pitchFamily="18" charset="0"/>
              </a:rPr>
              <a:t>Menghubungkan</a:t>
            </a:r>
            <a:r>
              <a:rPr lang="en-US" sz="3200" dirty="0" smtClean="0">
                <a:latin typeface="Palatino Linotype" panose="02040502050505030304" pitchFamily="18" charset="0"/>
              </a:rPr>
              <a:t> data </a:t>
            </a:r>
            <a:r>
              <a:rPr lang="en-US" sz="3200" dirty="0" err="1" smtClean="0">
                <a:latin typeface="Palatino Linotype" panose="02040502050505030304" pitchFamily="18" charset="0"/>
              </a:rPr>
              <a:t>kepada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pertanyaan-pertanyaan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penelitian</a:t>
            </a:r>
            <a:endParaRPr lang="en-US" sz="3200" dirty="0" smtClean="0">
              <a:latin typeface="Palatino Linotype" panose="02040502050505030304" pitchFamily="18" charset="0"/>
            </a:endParaRPr>
          </a:p>
          <a:p>
            <a:pPr marL="793750" indent="-684213">
              <a:buSzPct val="100000"/>
              <a:buAutoNum type="arabicParenBoth"/>
            </a:pPr>
            <a:r>
              <a:rPr lang="en-US" sz="3200" dirty="0" err="1" smtClean="0">
                <a:latin typeface="Palatino Linotype" panose="02040502050505030304" pitchFamily="18" charset="0"/>
              </a:rPr>
              <a:t>Menggambarkan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konklusi</a:t>
            </a:r>
            <a:endParaRPr lang="en-US" sz="3200" dirty="0" smtClean="0">
              <a:latin typeface="Palatino Linotype" panose="02040502050505030304" pitchFamily="18" charset="0"/>
            </a:endParaRPr>
          </a:p>
          <a:p>
            <a:pPr marL="793750" indent="-684213">
              <a:buSzPct val="100000"/>
              <a:buAutoNum type="arabicParenBoth"/>
            </a:pPr>
            <a:r>
              <a:rPr lang="en-US" sz="3200" dirty="0" err="1" smtClean="0">
                <a:latin typeface="Palatino Linotype" panose="02040502050505030304" pitchFamily="18" charset="0"/>
              </a:rPr>
              <a:t>Menilai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keterbatasan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dari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penelitian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atau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studi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ini</a:t>
            </a:r>
            <a:endParaRPr lang="en-US" sz="3200" dirty="0" smtClean="0">
              <a:latin typeface="Palatino Linotype" panose="02040502050505030304" pitchFamily="18" charset="0"/>
            </a:endParaRPr>
          </a:p>
          <a:p>
            <a:pPr marL="793750" indent="-684213">
              <a:buSzPct val="100000"/>
              <a:buAutoNum type="arabicParenBoth"/>
            </a:pPr>
            <a:r>
              <a:rPr lang="en-US" sz="3200" dirty="0" err="1" smtClean="0">
                <a:latin typeface="Palatino Linotype" panose="02040502050505030304" pitchFamily="18" charset="0"/>
              </a:rPr>
              <a:t>Membuat</a:t>
            </a:r>
            <a:r>
              <a:rPr lang="en-US" sz="3200" dirty="0" smtClean="0">
                <a:latin typeface="Palatino Linotype" panose="02040502050505030304" pitchFamily="18" charset="0"/>
              </a:rPr>
              <a:t> saran </a:t>
            </a:r>
            <a:r>
              <a:rPr lang="en-US" sz="3200" dirty="0" err="1" smtClean="0">
                <a:latin typeface="Palatino Linotype" panose="02040502050505030304" pitchFamily="18" charset="0"/>
              </a:rPr>
              <a:t>untuk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penelitian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lanjutan</a:t>
            </a:r>
            <a:endParaRPr lang="en-US" sz="3200" dirty="0">
              <a:latin typeface="Palatino Linotype" panose="020405020505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3B9-2BA2-4CCC-8034-A31194EDC953}" type="slidenum">
              <a:rPr lang="id-ID" smtClean="0"/>
              <a:pPr/>
              <a:t>25</a:t>
            </a:fld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323528" y="146021"/>
            <a:ext cx="7704856" cy="8347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</a:rPr>
              <a:t>“CONTOH” FASE ANALISIS DAN INTERPRETASI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2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89119"/>
            <a:ext cx="8229600" cy="4525963"/>
          </a:xfrm>
        </p:spPr>
        <p:txBody>
          <a:bodyPr>
            <a:normAutofit/>
          </a:bodyPr>
          <a:lstStyle/>
          <a:p>
            <a:pPr marL="120650" indent="-11113">
              <a:buNone/>
            </a:pPr>
            <a:r>
              <a:rPr lang="en-US" dirty="0" smtClean="0">
                <a:latin typeface="Palatino Linotype" panose="02040502050505030304" pitchFamily="18" charset="0"/>
              </a:rPr>
              <a:t>	</a:t>
            </a:r>
            <a:r>
              <a:rPr lang="en-US" dirty="0" err="1" smtClean="0">
                <a:latin typeface="Palatino Linotype" panose="02040502050505030304" pitchFamily="18" charset="0"/>
              </a:rPr>
              <a:t>Bagaimana</a:t>
            </a:r>
            <a:r>
              <a:rPr lang="en-US" dirty="0" smtClean="0"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latin typeface="Palatino Linotype" panose="02040502050505030304" pitchFamily="18" charset="0"/>
              </a:rPr>
              <a:t>membuat</a:t>
            </a:r>
            <a:r>
              <a:rPr lang="en-US" dirty="0" smtClean="0"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latin typeface="Palatino Linotype" panose="02040502050505030304" pitchFamily="18" charset="0"/>
              </a:rPr>
              <a:t>pertanyaan-pertanyaan</a:t>
            </a:r>
            <a:r>
              <a:rPr lang="en-US" dirty="0" smtClean="0">
                <a:latin typeface="Palatino Linotype" panose="02040502050505030304" pitchFamily="18" charset="0"/>
              </a:rPr>
              <a:t> yang </a:t>
            </a:r>
            <a:r>
              <a:rPr lang="en-US" dirty="0" err="1" smtClean="0">
                <a:latin typeface="Palatino Linotype" panose="02040502050505030304" pitchFamily="18" charset="0"/>
              </a:rPr>
              <a:t>dapat</a:t>
            </a:r>
            <a:r>
              <a:rPr lang="en-US" dirty="0" smtClean="0"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latin typeface="Palatino Linotype" panose="02040502050505030304" pitchFamily="18" charset="0"/>
              </a:rPr>
              <a:t>diteliti</a:t>
            </a:r>
            <a:r>
              <a:rPr lang="en-US" dirty="0" smtClean="0">
                <a:latin typeface="Palatino Linotype" panose="02040502050505030304" pitchFamily="18" charset="0"/>
              </a:rPr>
              <a:t>  “</a:t>
            </a:r>
            <a:r>
              <a:rPr lang="en-US" i="1" dirty="0" smtClean="0">
                <a:latin typeface="Palatino Linotype" panose="02040502050505030304" pitchFamily="18" charset="0"/>
              </a:rPr>
              <a:t>Researchable Question</a:t>
            </a:r>
            <a:r>
              <a:rPr lang="en-US" dirty="0" smtClean="0">
                <a:latin typeface="Palatino Linotype" panose="02040502050505030304" pitchFamily="18" charset="0"/>
              </a:rPr>
              <a:t>”</a:t>
            </a:r>
          </a:p>
          <a:p>
            <a:pPr marL="623887" indent="-514350">
              <a:buAutoNum type="arabicParenBoth"/>
            </a:pPr>
            <a:r>
              <a:rPr lang="en-US" dirty="0" smtClean="0">
                <a:latin typeface="Palatino Linotype" panose="02040502050505030304" pitchFamily="18" charset="0"/>
              </a:rPr>
              <a:t>Scope </a:t>
            </a:r>
            <a:r>
              <a:rPr lang="en-US" dirty="0" err="1" smtClean="0">
                <a:latin typeface="Palatino Linotype" panose="02040502050505030304" pitchFamily="18" charset="0"/>
              </a:rPr>
              <a:t>pertanyaan</a:t>
            </a:r>
            <a:r>
              <a:rPr lang="en-US" dirty="0" smtClean="0"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latin typeface="Palatino Linotype" panose="02040502050505030304" pitchFamily="18" charset="0"/>
              </a:rPr>
              <a:t>harus</a:t>
            </a:r>
            <a:r>
              <a:rPr lang="en-US" dirty="0" smtClean="0"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latin typeface="Palatino Linotype" panose="02040502050505030304" pitchFamily="18" charset="0"/>
              </a:rPr>
              <a:t>dibatasi</a:t>
            </a:r>
            <a:r>
              <a:rPr lang="en-US" dirty="0" smtClean="0"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latin typeface="Palatino Linotype" panose="02040502050505030304" pitchFamily="18" charset="0"/>
              </a:rPr>
              <a:t>oleh</a:t>
            </a:r>
            <a:r>
              <a:rPr lang="en-US" dirty="0" smtClean="0"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latin typeface="Palatino Linotype" panose="02040502050505030304" pitchFamily="18" charset="0"/>
              </a:rPr>
              <a:t>waktu</a:t>
            </a:r>
            <a:r>
              <a:rPr lang="en-US" dirty="0" smtClean="0">
                <a:latin typeface="Palatino Linotype" panose="02040502050505030304" pitchFamily="18" charset="0"/>
              </a:rPr>
              <a:t>, </a:t>
            </a:r>
            <a:r>
              <a:rPr lang="en-US" dirty="0" err="1" smtClean="0">
                <a:latin typeface="Palatino Linotype" panose="02040502050505030304" pitchFamily="18" charset="0"/>
              </a:rPr>
              <a:t>tempat</a:t>
            </a:r>
            <a:r>
              <a:rPr lang="en-US" dirty="0" smtClean="0"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latin typeface="Palatino Linotype" panose="02040502050505030304" pitchFamily="18" charset="0"/>
              </a:rPr>
              <a:t>dan</a:t>
            </a:r>
            <a:r>
              <a:rPr lang="en-US" dirty="0" smtClean="0"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latin typeface="Palatino Linotype" panose="02040502050505030304" pitchFamily="18" charset="0"/>
              </a:rPr>
              <a:t>kondisi-kondisi</a:t>
            </a:r>
            <a:endParaRPr lang="en-US" dirty="0" smtClean="0">
              <a:latin typeface="Palatino Linotype" panose="02040502050505030304" pitchFamily="18" charset="0"/>
            </a:endParaRPr>
          </a:p>
          <a:p>
            <a:pPr marL="623887" indent="-514350">
              <a:buAutoNum type="arabicParenBoth"/>
            </a:pPr>
            <a:r>
              <a:rPr lang="en-US" dirty="0" err="1" smtClean="0">
                <a:latin typeface="Palatino Linotype" panose="02040502050505030304" pitchFamily="18" charset="0"/>
              </a:rPr>
              <a:t>Pertanyaan</a:t>
            </a:r>
            <a:r>
              <a:rPr lang="en-US" dirty="0" smtClean="0"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latin typeface="Palatino Linotype" panose="02040502050505030304" pitchFamily="18" charset="0"/>
              </a:rPr>
              <a:t>harus</a:t>
            </a:r>
            <a:r>
              <a:rPr lang="en-US" dirty="0" smtClean="0"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latin typeface="Palatino Linotype" panose="02040502050505030304" pitchFamily="18" charset="0"/>
              </a:rPr>
              <a:t>fokus</a:t>
            </a:r>
            <a:r>
              <a:rPr lang="en-US" dirty="0" smtClean="0">
                <a:latin typeface="Palatino Linotype" panose="02040502050505030304" pitchFamily="18" charset="0"/>
              </a:rPr>
              <a:t>, </a:t>
            </a:r>
            <a:r>
              <a:rPr lang="en-US" dirty="0" err="1" smtClean="0">
                <a:latin typeface="Palatino Linotype" panose="02040502050505030304" pitchFamily="18" charset="0"/>
              </a:rPr>
              <a:t>sempit</a:t>
            </a:r>
            <a:r>
              <a:rPr lang="en-US" dirty="0" smtClean="0">
                <a:latin typeface="Palatino Linotype" panose="02040502050505030304" pitchFamily="18" charset="0"/>
              </a:rPr>
              <a:t>/narrow </a:t>
            </a:r>
            <a:r>
              <a:rPr lang="en-US" dirty="0" err="1" smtClean="0">
                <a:latin typeface="Palatino Linotype" panose="02040502050505030304" pitchFamily="18" charset="0"/>
              </a:rPr>
              <a:t>dan</a:t>
            </a:r>
            <a:r>
              <a:rPr lang="en-US" dirty="0" smtClean="0"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latin typeface="Palatino Linotype" panose="02040502050505030304" pitchFamily="18" charset="0"/>
              </a:rPr>
              <a:t>terbatas</a:t>
            </a:r>
            <a:r>
              <a:rPr lang="en-US" dirty="0" smtClean="0"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latin typeface="Palatino Linotype" panose="02040502050505030304" pitchFamily="18" charset="0"/>
              </a:rPr>
              <a:t>atau</a:t>
            </a:r>
            <a:r>
              <a:rPr lang="en-US" dirty="0" smtClean="0"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latin typeface="Palatino Linotype" panose="02040502050505030304" pitchFamily="18" charset="0"/>
              </a:rPr>
              <a:t>spesifik</a:t>
            </a:r>
            <a:endParaRPr lang="en-US" dirty="0" smtClean="0">
              <a:latin typeface="Palatino Linotype" panose="02040502050505030304" pitchFamily="18" charset="0"/>
            </a:endParaRPr>
          </a:p>
          <a:p>
            <a:pPr marL="623887" indent="-514350">
              <a:buAutoNum type="arabicParenBoth"/>
            </a:pPr>
            <a:r>
              <a:rPr lang="en-US" dirty="0" err="1" smtClean="0">
                <a:latin typeface="Palatino Linotype" panose="02040502050505030304" pitchFamily="18" charset="0"/>
              </a:rPr>
              <a:t>Pertanyaan</a:t>
            </a:r>
            <a:r>
              <a:rPr lang="en-US" dirty="0" smtClean="0"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latin typeface="Palatino Linotype" panose="02040502050505030304" pitchFamily="18" charset="0"/>
              </a:rPr>
              <a:t>harus</a:t>
            </a:r>
            <a:r>
              <a:rPr lang="en-US" dirty="0" smtClean="0"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latin typeface="Palatino Linotype" panose="02040502050505030304" pitchFamily="18" charset="0"/>
              </a:rPr>
              <a:t>dapat</a:t>
            </a:r>
            <a:r>
              <a:rPr lang="en-US" dirty="0" smtClean="0"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latin typeface="Palatino Linotype" panose="02040502050505030304" pitchFamily="18" charset="0"/>
              </a:rPr>
              <a:t>di</a:t>
            </a:r>
            <a:r>
              <a:rPr lang="en-US" dirty="0" smtClean="0"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latin typeface="Palatino Linotype" panose="02040502050505030304" pitchFamily="18" charset="0"/>
              </a:rPr>
              <a:t>observasi</a:t>
            </a:r>
            <a:r>
              <a:rPr lang="en-US" dirty="0" smtClean="0">
                <a:latin typeface="Palatino Linotype" panose="02040502050505030304" pitchFamily="18" charset="0"/>
              </a:rPr>
              <a:t> (</a:t>
            </a:r>
            <a:r>
              <a:rPr lang="en-US" i="1" dirty="0" smtClean="0">
                <a:latin typeface="Palatino Linotype" panose="02040502050505030304" pitchFamily="18" charset="0"/>
              </a:rPr>
              <a:t>observable, Tangible, countable evidence</a:t>
            </a:r>
            <a:r>
              <a:rPr lang="en-US" dirty="0" smtClean="0">
                <a:latin typeface="Palatino Linotype" panose="02040502050505030304" pitchFamily="18" charset="0"/>
              </a:rPr>
              <a:t>) </a:t>
            </a:r>
            <a:r>
              <a:rPr lang="en-US" dirty="0" err="1" smtClean="0">
                <a:latin typeface="Palatino Linotype" panose="02040502050505030304" pitchFamily="18" charset="0"/>
              </a:rPr>
              <a:t>atau</a:t>
            </a:r>
            <a:r>
              <a:rPr lang="en-US" dirty="0" smtClean="0">
                <a:latin typeface="Palatino Linotype" panose="02040502050505030304" pitchFamily="18" charset="0"/>
              </a:rPr>
              <a:t> data </a:t>
            </a:r>
            <a:r>
              <a:rPr lang="en-US" dirty="0" err="1" smtClean="0">
                <a:latin typeface="Palatino Linotype" panose="02040502050505030304" pitchFamily="18" charset="0"/>
              </a:rPr>
              <a:t>dapat</a:t>
            </a:r>
            <a:r>
              <a:rPr lang="en-US" dirty="0" smtClean="0"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latin typeface="Palatino Linotype" panose="02040502050505030304" pitchFamily="18" charset="0"/>
              </a:rPr>
              <a:t>diperoleh</a:t>
            </a:r>
            <a:endParaRPr lang="en-US" dirty="0" smtClean="0">
              <a:latin typeface="Palatino Linotype" panose="020405020505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3B9-2BA2-4CCC-8034-A31194EDC953}" type="slidenum">
              <a:rPr lang="id-ID" smtClean="0"/>
              <a:pPr/>
              <a:t>26</a:t>
            </a:fld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323528" y="387323"/>
            <a:ext cx="7920880" cy="8094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0537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</a:rPr>
              <a:t>MEMBUAT PERTANYAAN YANG DAPAT DITELITI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597198" y="334666"/>
            <a:ext cx="3470746" cy="8620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85625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RISET EMPIRIS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690577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3200" dirty="0" smtClean="0">
                <a:latin typeface="Palatino Linotype" panose="02040502050505030304" pitchFamily="18" charset="0"/>
              </a:rPr>
              <a:t>	</a:t>
            </a:r>
            <a:r>
              <a:rPr lang="en-US" sz="3200" dirty="0" err="1" smtClean="0">
                <a:latin typeface="Palatino Linotype" panose="02040502050505030304" pitchFamily="18" charset="0"/>
              </a:rPr>
              <a:t>Riset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empiris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merupakan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suatu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bentuk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riset</a:t>
            </a:r>
            <a:r>
              <a:rPr lang="en-US" sz="3200" dirty="0" smtClean="0">
                <a:latin typeface="Palatino Linotype" panose="02040502050505030304" pitchFamily="18" charset="0"/>
              </a:rPr>
              <a:t> yang </a:t>
            </a:r>
            <a:r>
              <a:rPr lang="en-US" sz="3200" dirty="0" err="1" smtClean="0">
                <a:latin typeface="Palatino Linotype" panose="02040502050505030304" pitchFamily="18" charset="0"/>
              </a:rPr>
              <a:t>mencari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jawaban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terhadap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pertanyaan</a:t>
            </a:r>
            <a:r>
              <a:rPr lang="en-US" sz="3200" dirty="0" smtClean="0">
                <a:latin typeface="Palatino Linotype" panose="02040502050505030304" pitchFamily="18" charset="0"/>
              </a:rPr>
              <a:t> yang </a:t>
            </a:r>
            <a:r>
              <a:rPr lang="en-US" sz="3200" dirty="0" err="1" smtClean="0">
                <a:latin typeface="Palatino Linotype" panose="02040502050505030304" pitchFamily="18" charset="0"/>
              </a:rPr>
              <a:t>dapat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dijawab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dengan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mereferensikan</a:t>
            </a:r>
            <a:r>
              <a:rPr lang="en-US" sz="3200" dirty="0" smtClean="0">
                <a:latin typeface="Palatino Linotype" panose="02040502050505030304" pitchFamily="18" charset="0"/>
              </a:rPr>
              <a:t> data (</a:t>
            </a:r>
            <a:r>
              <a:rPr lang="en-US" sz="3200" i="1" dirty="0" smtClean="0">
                <a:latin typeface="Palatino Linotype" panose="02040502050505030304" pitchFamily="18" charset="0"/>
              </a:rPr>
              <a:t>sensory data</a:t>
            </a:r>
            <a:r>
              <a:rPr lang="en-US" sz="3200" dirty="0" smtClean="0">
                <a:latin typeface="Palatino Linotype" panose="02040502050505030304" pitchFamily="18" charset="0"/>
              </a:rPr>
              <a:t>) </a:t>
            </a:r>
            <a:r>
              <a:rPr lang="en-US" sz="3200" dirty="0" smtClean="0">
                <a:latin typeface="Palatino Linotype" panose="02040502050505030304" pitchFamily="18" charset="0"/>
                <a:sym typeface="Wingdings" pitchFamily="2" charset="2"/>
              </a:rPr>
              <a:t> data yang </a:t>
            </a:r>
            <a:r>
              <a:rPr lang="en-US" sz="3200" dirty="0" err="1" smtClean="0">
                <a:latin typeface="Palatino Linotype" panose="02040502050505030304" pitchFamily="18" charset="0"/>
                <a:sym typeface="Wingdings" pitchFamily="2" charset="2"/>
              </a:rPr>
              <a:t>dapat</a:t>
            </a:r>
            <a:r>
              <a:rPr lang="en-US" sz="3200" dirty="0" smtClean="0">
                <a:latin typeface="Palatino Linotype" panose="02040502050505030304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  <a:sym typeface="Wingdings" pitchFamily="2" charset="2"/>
              </a:rPr>
              <a:t>dilihat</a:t>
            </a:r>
            <a:r>
              <a:rPr lang="en-US" sz="3200" dirty="0" smtClean="0">
                <a:latin typeface="Palatino Linotype" panose="02040502050505030304" pitchFamily="18" charset="0"/>
                <a:sym typeface="Wingdings" pitchFamily="2" charset="2"/>
              </a:rPr>
              <a:t>, </a:t>
            </a:r>
            <a:r>
              <a:rPr lang="en-US" sz="3200" dirty="0" err="1" smtClean="0">
                <a:latin typeface="Palatino Linotype" panose="02040502050505030304" pitchFamily="18" charset="0"/>
                <a:sym typeface="Wingdings" pitchFamily="2" charset="2"/>
              </a:rPr>
              <a:t>diraba</a:t>
            </a:r>
            <a:r>
              <a:rPr lang="en-US" sz="3200" dirty="0" smtClean="0">
                <a:latin typeface="Palatino Linotype" panose="02040502050505030304" pitchFamily="18" charset="0"/>
                <a:sym typeface="Wingdings" pitchFamily="2" charset="2"/>
              </a:rPr>
              <a:t>, </a:t>
            </a:r>
            <a:r>
              <a:rPr lang="en-US" sz="3200" dirty="0" err="1" smtClean="0">
                <a:latin typeface="Palatino Linotype" panose="02040502050505030304" pitchFamily="18" charset="0"/>
                <a:sym typeface="Wingdings" pitchFamily="2" charset="2"/>
              </a:rPr>
              <a:t>diukur</a:t>
            </a:r>
            <a:r>
              <a:rPr lang="en-US" sz="3200" dirty="0" smtClean="0">
                <a:latin typeface="Palatino Linotype" panose="02040502050505030304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  <a:sym typeface="Wingdings" pitchFamily="2" charset="2"/>
              </a:rPr>
              <a:t>dan</a:t>
            </a:r>
            <a:r>
              <a:rPr lang="en-US" sz="3200" dirty="0" smtClean="0">
                <a:latin typeface="Palatino Linotype" panose="02040502050505030304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  <a:sym typeface="Wingdings" pitchFamily="2" charset="2"/>
              </a:rPr>
              <a:t>dihitung</a:t>
            </a:r>
            <a:r>
              <a:rPr lang="id-ID" sz="3200" dirty="0" smtClean="0">
                <a:latin typeface="Palatino Linotype" panose="02040502050505030304" pitchFamily="18" charset="0"/>
                <a:sym typeface="Wingdings" pitchFamily="2" charset="2"/>
              </a:rPr>
              <a:t>.</a:t>
            </a:r>
            <a:endParaRPr lang="en-US" sz="3200" dirty="0" smtClean="0">
              <a:latin typeface="Palatino Linotype" panose="020405020505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3B9-2BA2-4CCC-8034-A31194EDC953}" type="slidenum">
              <a:rPr lang="id-ID" smtClean="0"/>
              <a:pPr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79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4325" y="1687562"/>
            <a:ext cx="8515350" cy="4351338"/>
          </a:xfrm>
        </p:spPr>
        <p:txBody>
          <a:bodyPr>
            <a:normAutofit/>
          </a:bodyPr>
          <a:lstStyle/>
          <a:p>
            <a:pPr marL="120650" indent="-11113">
              <a:buNone/>
            </a:pPr>
            <a:r>
              <a:rPr lang="en-US" sz="3600" dirty="0" smtClean="0">
                <a:latin typeface="Palatino Linotype" panose="02040502050505030304" pitchFamily="18" charset="0"/>
              </a:rPr>
              <a:t>	Dari </a:t>
            </a:r>
            <a:r>
              <a:rPr lang="en-US" sz="3600" dirty="0" err="1" smtClean="0">
                <a:latin typeface="Palatino Linotype" panose="02040502050505030304" pitchFamily="18" charset="0"/>
              </a:rPr>
              <a:t>mana</a:t>
            </a:r>
            <a:r>
              <a:rPr lang="en-US" sz="3600" dirty="0" smtClean="0">
                <a:latin typeface="Palatino Linotype" panose="02040502050505030304" pitchFamily="18" charset="0"/>
              </a:rPr>
              <a:t> </a:t>
            </a:r>
            <a:r>
              <a:rPr lang="en-US" sz="3600" dirty="0" err="1" smtClean="0">
                <a:latin typeface="Palatino Linotype" panose="02040502050505030304" pitchFamily="18" charset="0"/>
              </a:rPr>
              <a:t>memulai</a:t>
            </a:r>
            <a:r>
              <a:rPr lang="en-US" sz="3600" dirty="0" smtClean="0">
                <a:latin typeface="Palatino Linotype" panose="02040502050505030304" pitchFamily="18" charset="0"/>
              </a:rPr>
              <a:t> Proses </a:t>
            </a:r>
            <a:r>
              <a:rPr lang="en-US" sz="3600" dirty="0" err="1" smtClean="0">
                <a:latin typeface="Palatino Linotype" panose="02040502050505030304" pitchFamily="18" charset="0"/>
              </a:rPr>
              <a:t>Penelitian</a:t>
            </a:r>
            <a:r>
              <a:rPr lang="en-US" sz="3600" dirty="0" smtClean="0">
                <a:latin typeface="Palatino Linotype" panose="02040502050505030304" pitchFamily="18" charset="0"/>
              </a:rPr>
              <a:t>?</a:t>
            </a:r>
          </a:p>
          <a:p>
            <a:pPr marL="914400" indent="-804863">
              <a:buSzPct val="100000"/>
              <a:buAutoNum type="arabicParenBoth"/>
            </a:pPr>
            <a:r>
              <a:rPr lang="en-US" sz="3600" dirty="0" err="1" smtClean="0">
                <a:latin typeface="Palatino Linotype" panose="02040502050505030304" pitchFamily="18" charset="0"/>
              </a:rPr>
              <a:t>dari</a:t>
            </a:r>
            <a:r>
              <a:rPr lang="en-US" sz="3600" dirty="0" smtClean="0">
                <a:latin typeface="Palatino Linotype" panose="02040502050505030304" pitchFamily="18" charset="0"/>
              </a:rPr>
              <a:t> rasa </a:t>
            </a:r>
            <a:r>
              <a:rPr lang="en-US" sz="3600" dirty="0" err="1" smtClean="0">
                <a:latin typeface="Palatino Linotype" panose="02040502050505030304" pitchFamily="18" charset="0"/>
              </a:rPr>
              <a:t>ingin</a:t>
            </a:r>
            <a:r>
              <a:rPr lang="en-US" sz="3600" dirty="0" smtClean="0">
                <a:latin typeface="Palatino Linotype" panose="02040502050505030304" pitchFamily="18" charset="0"/>
              </a:rPr>
              <a:t> </a:t>
            </a:r>
            <a:r>
              <a:rPr lang="en-US" sz="3600" dirty="0" err="1" smtClean="0">
                <a:latin typeface="Palatino Linotype" panose="02040502050505030304" pitchFamily="18" charset="0"/>
              </a:rPr>
              <a:t>tahu</a:t>
            </a:r>
            <a:endParaRPr lang="en-US" sz="3600" dirty="0" smtClean="0">
              <a:latin typeface="Palatino Linotype" panose="02040502050505030304" pitchFamily="18" charset="0"/>
            </a:endParaRPr>
          </a:p>
          <a:p>
            <a:pPr marL="914400" indent="-804863">
              <a:buSzPct val="100000"/>
              <a:buAutoNum type="arabicParenBoth"/>
            </a:pPr>
            <a:r>
              <a:rPr lang="en-US" sz="3600" dirty="0" err="1" smtClean="0">
                <a:latin typeface="Palatino Linotype" panose="02040502050505030304" pitchFamily="18" charset="0"/>
              </a:rPr>
              <a:t>dari</a:t>
            </a:r>
            <a:r>
              <a:rPr lang="en-US" sz="3600" dirty="0" smtClean="0">
                <a:latin typeface="Palatino Linotype" panose="02040502050505030304" pitchFamily="18" charset="0"/>
              </a:rPr>
              <a:t> </a:t>
            </a:r>
            <a:r>
              <a:rPr lang="en-US" sz="3600" dirty="0" err="1" smtClean="0">
                <a:latin typeface="Palatino Linotype" panose="02040502050505030304" pitchFamily="18" charset="0"/>
              </a:rPr>
              <a:t>argumen</a:t>
            </a:r>
            <a:endParaRPr lang="en-US" sz="3600" dirty="0" smtClean="0">
              <a:latin typeface="Palatino Linotype" panose="02040502050505030304" pitchFamily="18" charset="0"/>
            </a:endParaRPr>
          </a:p>
          <a:p>
            <a:pPr marL="914400" indent="-804863">
              <a:buSzPct val="100000"/>
              <a:buAutoNum type="arabicParenBoth"/>
            </a:pPr>
            <a:r>
              <a:rPr lang="en-US" sz="3600" dirty="0" err="1" smtClean="0">
                <a:latin typeface="Palatino Linotype" panose="02040502050505030304" pitchFamily="18" charset="0"/>
              </a:rPr>
              <a:t>dari</a:t>
            </a:r>
            <a:r>
              <a:rPr lang="en-US" sz="3600" dirty="0" smtClean="0">
                <a:latin typeface="Palatino Linotype" panose="02040502050505030304" pitchFamily="18" charset="0"/>
              </a:rPr>
              <a:t> </a:t>
            </a:r>
            <a:r>
              <a:rPr lang="en-US" sz="3600" dirty="0" err="1" smtClean="0">
                <a:latin typeface="Palatino Linotype" panose="02040502050505030304" pitchFamily="18" charset="0"/>
              </a:rPr>
              <a:t>kontroversi</a:t>
            </a:r>
            <a:endParaRPr lang="en-US" sz="3600" dirty="0" smtClean="0">
              <a:latin typeface="Palatino Linotype" panose="02040502050505030304" pitchFamily="18" charset="0"/>
            </a:endParaRPr>
          </a:p>
          <a:p>
            <a:pPr marL="914400" indent="-804863">
              <a:buSzPct val="100000"/>
              <a:buAutoNum type="arabicParenBoth"/>
            </a:pPr>
            <a:r>
              <a:rPr lang="en-US" sz="3600" dirty="0" err="1" smtClean="0">
                <a:latin typeface="Palatino Linotype" panose="02040502050505030304" pitchFamily="18" charset="0"/>
              </a:rPr>
              <a:t>dari</a:t>
            </a:r>
            <a:r>
              <a:rPr lang="en-US" sz="3600" dirty="0" smtClean="0">
                <a:latin typeface="Palatino Linotype" panose="02040502050505030304" pitchFamily="18" charset="0"/>
              </a:rPr>
              <a:t> </a:t>
            </a:r>
            <a:r>
              <a:rPr lang="en-US" sz="3600" dirty="0" err="1" smtClean="0">
                <a:latin typeface="Palatino Linotype" panose="02040502050505030304" pitchFamily="18" charset="0"/>
              </a:rPr>
              <a:t>masalah</a:t>
            </a:r>
            <a:endParaRPr lang="en-US" sz="3600" dirty="0" smtClean="0">
              <a:latin typeface="Palatino Linotype" panose="02040502050505030304" pitchFamily="18" charset="0"/>
            </a:endParaRPr>
          </a:p>
          <a:p>
            <a:pPr marL="914400" indent="-804863">
              <a:buSzPct val="100000"/>
              <a:buAutoNum type="arabicParenBoth"/>
            </a:pPr>
            <a:r>
              <a:rPr lang="en-US" sz="3600" dirty="0" err="1" smtClean="0">
                <a:latin typeface="Palatino Linotype" panose="02040502050505030304" pitchFamily="18" charset="0"/>
              </a:rPr>
              <a:t>dari</a:t>
            </a:r>
            <a:r>
              <a:rPr lang="en-US" sz="3600" dirty="0" smtClean="0">
                <a:latin typeface="Palatino Linotype" panose="02040502050505030304" pitchFamily="18" charset="0"/>
              </a:rPr>
              <a:t> </a:t>
            </a:r>
            <a:r>
              <a:rPr lang="en-US" sz="3600" i="1" dirty="0" smtClean="0">
                <a:latin typeface="Palatino Linotype" panose="02040502050505030304" pitchFamily="18" charset="0"/>
              </a:rPr>
              <a:t>discover evidence</a:t>
            </a:r>
            <a:endParaRPr lang="en-US" sz="3600" i="1" dirty="0">
              <a:latin typeface="Palatino Linotype" panose="020405020505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3B9-2BA2-4CCC-8034-A31194EDC953}" type="slidenum">
              <a:rPr lang="id-ID" smtClean="0"/>
              <a:pPr/>
              <a:t>28</a:t>
            </a:fld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628650" y="365126"/>
            <a:ext cx="6636894" cy="8316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 Linotype" panose="02040502050505030304" pitchFamily="18" charset="0"/>
              </a:rPr>
              <a:t>MEMULAI PROSES PENELITIAN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>
                <a:latin typeface="Palatino Linotype" panose="02040502050505030304" pitchFamily="18" charset="0"/>
              </a:rPr>
              <a:t>Teori</a:t>
            </a:r>
            <a:r>
              <a:rPr lang="en-US" sz="2800" dirty="0" smtClean="0">
                <a:latin typeface="Palatino Linotype" panose="02040502050505030304" pitchFamily="18" charset="0"/>
              </a:rPr>
              <a:t>, </a:t>
            </a:r>
            <a:r>
              <a:rPr lang="en-US" sz="2800" dirty="0" err="1" smtClean="0">
                <a:latin typeface="Palatino Linotype" panose="02040502050505030304" pitchFamily="18" charset="0"/>
              </a:rPr>
              <a:t>apa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itu</a:t>
            </a:r>
            <a:r>
              <a:rPr lang="en-US" sz="2800" dirty="0" smtClean="0">
                <a:latin typeface="Palatino Linotype" panose="02040502050505030304" pitchFamily="18" charset="0"/>
              </a:rPr>
              <a:t>?</a:t>
            </a:r>
          </a:p>
          <a:p>
            <a:pPr marL="624078" indent="-514350">
              <a:buSzPct val="100000"/>
              <a:buAutoNum type="arabicParenBoth"/>
            </a:pPr>
            <a:r>
              <a:rPr lang="en-US" sz="2800" dirty="0" err="1" smtClean="0">
                <a:latin typeface="Palatino Linotype" panose="02040502050505030304" pitchFamily="18" charset="0"/>
              </a:rPr>
              <a:t>Teori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merupakan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sesuatu</a:t>
            </a:r>
            <a:r>
              <a:rPr lang="en-US" sz="2800" dirty="0" smtClean="0">
                <a:latin typeface="Palatino Linotype" panose="02040502050505030304" pitchFamily="18" charset="0"/>
              </a:rPr>
              <a:t> yang </a:t>
            </a:r>
            <a:r>
              <a:rPr lang="en-US" sz="2800" dirty="0" err="1" smtClean="0">
                <a:latin typeface="Palatino Linotype" panose="02040502050505030304" pitchFamily="18" charset="0"/>
              </a:rPr>
              <a:t>menjelaskan</a:t>
            </a:r>
            <a:r>
              <a:rPr lang="en-US" sz="2800" dirty="0" smtClean="0">
                <a:latin typeface="Palatino Linotype" panose="02040502050505030304" pitchFamily="18" charset="0"/>
              </a:rPr>
              <a:t> “</a:t>
            </a:r>
            <a:r>
              <a:rPr lang="en-US" sz="2800" dirty="0" err="1" smtClean="0">
                <a:latin typeface="Palatino Linotype" panose="02040502050505030304" pitchFamily="18" charset="0"/>
              </a:rPr>
              <a:t>cara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sesuatu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itu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ada</a:t>
            </a:r>
            <a:r>
              <a:rPr lang="en-US" sz="2800" dirty="0" smtClean="0">
                <a:latin typeface="Palatino Linotype" panose="02040502050505030304" pitchFamily="18" charset="0"/>
              </a:rPr>
              <a:t>” (</a:t>
            </a:r>
            <a:r>
              <a:rPr lang="en-US" sz="2800" i="1" dirty="0" smtClean="0">
                <a:latin typeface="Palatino Linotype" panose="02040502050505030304" pitchFamily="18" charset="0"/>
              </a:rPr>
              <a:t>the way thing are</a:t>
            </a:r>
            <a:r>
              <a:rPr lang="en-US" sz="2800" dirty="0" smtClean="0">
                <a:latin typeface="Palatino Linotype" panose="02040502050505030304" pitchFamily="18" charset="0"/>
              </a:rPr>
              <a:t>)</a:t>
            </a:r>
          </a:p>
          <a:p>
            <a:pPr marL="624078" indent="-514350">
              <a:buSzPct val="100000"/>
              <a:buAutoNum type="arabicParenBoth"/>
            </a:pPr>
            <a:r>
              <a:rPr lang="en-US" sz="2800" dirty="0" err="1" smtClean="0">
                <a:latin typeface="Palatino Linotype" panose="02040502050505030304" pitchFamily="18" charset="0"/>
              </a:rPr>
              <a:t>Teori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adalah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sebuah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ide</a:t>
            </a:r>
            <a:r>
              <a:rPr lang="en-US" sz="2800" dirty="0" smtClean="0">
                <a:latin typeface="Palatino Linotype" panose="02040502050505030304" pitchFamily="18" charset="0"/>
              </a:rPr>
              <a:t>/</a:t>
            </a:r>
            <a:r>
              <a:rPr lang="en-US" sz="2800" dirty="0" err="1" smtClean="0">
                <a:latin typeface="Palatino Linotype" panose="02040502050505030304" pitchFamily="18" charset="0"/>
              </a:rPr>
              <a:t>gagasan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tentang</a:t>
            </a:r>
            <a:r>
              <a:rPr lang="en-US" sz="2800" dirty="0" smtClean="0">
                <a:latin typeface="Palatino Linotype" panose="02040502050505030304" pitchFamily="18" charset="0"/>
              </a:rPr>
              <a:t> “</a:t>
            </a:r>
            <a:r>
              <a:rPr lang="en-US" sz="2800" dirty="0" err="1" smtClean="0">
                <a:latin typeface="Palatino Linotype" panose="02040502050505030304" pitchFamily="18" charset="0"/>
              </a:rPr>
              <a:t>bagaimana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sesuatu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itu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bekerja</a:t>
            </a:r>
            <a:r>
              <a:rPr lang="en-US" sz="2800" dirty="0" smtClean="0">
                <a:latin typeface="Palatino Linotype" panose="02040502050505030304" pitchFamily="18" charset="0"/>
              </a:rPr>
              <a:t>”</a:t>
            </a:r>
          </a:p>
          <a:p>
            <a:pPr marL="624078" indent="-514350">
              <a:buSzPct val="100000"/>
              <a:buAutoNum type="arabicParenBoth"/>
            </a:pPr>
            <a:r>
              <a:rPr lang="en-US" sz="2800" dirty="0" err="1" smtClean="0">
                <a:latin typeface="Palatino Linotype" panose="02040502050505030304" pitchFamily="18" charset="0"/>
              </a:rPr>
              <a:t>Teori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adalah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sebuah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ide</a:t>
            </a:r>
            <a:r>
              <a:rPr lang="en-US" sz="2800" dirty="0" smtClean="0">
                <a:latin typeface="Palatino Linotype" panose="02040502050505030304" pitchFamily="18" charset="0"/>
              </a:rPr>
              <a:t>/</a:t>
            </a:r>
            <a:r>
              <a:rPr lang="en-US" sz="2800" dirty="0" err="1" smtClean="0">
                <a:latin typeface="Palatino Linotype" panose="02040502050505030304" pitchFamily="18" charset="0"/>
              </a:rPr>
              <a:t>gagasan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tentang</a:t>
            </a:r>
            <a:r>
              <a:rPr lang="en-US" sz="2800" dirty="0" smtClean="0">
                <a:latin typeface="Palatino Linotype" panose="02040502050505030304" pitchFamily="18" charset="0"/>
              </a:rPr>
              <a:t> “</a:t>
            </a:r>
            <a:r>
              <a:rPr lang="en-US" sz="2800" dirty="0" err="1" smtClean="0">
                <a:latin typeface="Palatino Linotype" panose="02040502050505030304" pitchFamily="18" charset="0"/>
              </a:rPr>
              <a:t>apa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perbedaan</a:t>
            </a:r>
            <a:r>
              <a:rPr lang="en-US" sz="2800" dirty="0" smtClean="0">
                <a:latin typeface="Palatino Linotype" panose="02040502050505030304" pitchFamily="18" charset="0"/>
              </a:rPr>
              <a:t> yang </a:t>
            </a:r>
            <a:r>
              <a:rPr lang="en-US" sz="2800" dirty="0" err="1" smtClean="0">
                <a:latin typeface="Palatino Linotype" panose="02040502050505030304" pitchFamily="18" charset="0"/>
              </a:rPr>
              <a:t>dapat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terjadi</a:t>
            </a:r>
            <a:r>
              <a:rPr lang="en-US" sz="2800" dirty="0" smtClean="0">
                <a:latin typeface="Palatino Linotype" panose="02040502050505030304" pitchFamily="18" charset="0"/>
              </a:rPr>
              <a:t>/</a:t>
            </a:r>
            <a:r>
              <a:rPr lang="en-US" sz="2800" dirty="0" err="1" smtClean="0">
                <a:latin typeface="Palatino Linotype" panose="02040502050505030304" pitchFamily="18" charset="0"/>
              </a:rPr>
              <a:t>dibuat</a:t>
            </a:r>
            <a:r>
              <a:rPr lang="en-US" sz="2800" dirty="0" smtClean="0">
                <a:latin typeface="Palatino Linotype" panose="02040502050505030304" pitchFamily="18" charset="0"/>
              </a:rPr>
              <a:t>, </a:t>
            </a:r>
            <a:r>
              <a:rPr lang="en-US" sz="2800" dirty="0" err="1" smtClean="0">
                <a:latin typeface="Palatino Linotype" panose="02040502050505030304" pitchFamily="18" charset="0"/>
              </a:rPr>
              <a:t>bila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kita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mengerjakan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atau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tidak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mengerjakan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sesuatu</a:t>
            </a:r>
            <a:r>
              <a:rPr lang="en-US" sz="2800" dirty="0" smtClean="0">
                <a:latin typeface="Palatino Linotype" panose="02040502050505030304" pitchFamily="18" charset="0"/>
              </a:rPr>
              <a:t>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3B9-2BA2-4CCC-8034-A31194EDC953}" type="slidenum">
              <a:rPr lang="id-ID" smtClean="0"/>
              <a:pPr/>
              <a:t>29</a:t>
            </a:fld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395536" y="398166"/>
            <a:ext cx="3168352" cy="10715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THEORY (1)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323528" y="269202"/>
            <a:ext cx="6636894" cy="5762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-108520" y="276214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latin typeface="Palatino Linotype" panose="02040502050505030304" pitchFamily="18" charset="0"/>
              </a:rPr>
              <a:t>Skill apa yang dibutuhkan? </a:t>
            </a:r>
            <a:endParaRPr lang="id-ID" sz="60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14838072"/>
              </p:ext>
            </p:extLst>
          </p:nvPr>
        </p:nvGraphicFramePr>
        <p:xfrm>
          <a:off x="323528" y="1196752"/>
          <a:ext cx="81724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0454" y="155679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dirty="0" smtClean="0">
                <a:latin typeface="Palatino Linotype" panose="02040502050505030304" pitchFamily="18" charset="0"/>
              </a:rPr>
              <a:t>1</a:t>
            </a:r>
            <a:endParaRPr lang="id-ID" sz="4000" b="1" dirty="0">
              <a:latin typeface="Palatino Linotype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156850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dirty="0"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454" y="306896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dirty="0">
                <a:latin typeface="Palatino Linotype" panose="02040502050505030304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6016" y="308066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dirty="0" smtClean="0">
                <a:latin typeface="Palatino Linotype" panose="02040502050505030304" pitchFamily="18" charset="0"/>
              </a:rPr>
              <a:t>4</a:t>
            </a:r>
            <a:endParaRPr lang="id-ID" sz="4000" b="1" dirty="0">
              <a:latin typeface="Palatino Linotype" panose="020405020505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454" y="459283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dirty="0">
                <a:latin typeface="Palatino Linotype" panose="02040502050505030304" pitchFamily="18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7016" y="460454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dirty="0" smtClean="0">
                <a:latin typeface="Palatino Linotype" panose="02040502050505030304" pitchFamily="18" charset="0"/>
              </a:rPr>
              <a:t>6</a:t>
            </a:r>
            <a:endParaRPr lang="id-ID" sz="4000" b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7327726" cy="435133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 err="1" smtClean="0">
                <a:latin typeface="Palatino Linotype" panose="02040502050505030304" pitchFamily="18" charset="0"/>
              </a:rPr>
              <a:t>Teori</a:t>
            </a:r>
            <a:r>
              <a:rPr lang="en-US" sz="2800" dirty="0" smtClean="0">
                <a:latin typeface="Palatino Linotype" panose="02040502050505030304" pitchFamily="18" charset="0"/>
              </a:rPr>
              <a:t>, </a:t>
            </a:r>
            <a:r>
              <a:rPr lang="en-US" sz="2800" dirty="0" err="1" smtClean="0">
                <a:latin typeface="Palatino Linotype" panose="02040502050505030304" pitchFamily="18" charset="0"/>
              </a:rPr>
              <a:t>apa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itu</a:t>
            </a:r>
            <a:r>
              <a:rPr lang="en-US" sz="2800" dirty="0" smtClean="0">
                <a:latin typeface="Palatino Linotype" panose="02040502050505030304" pitchFamily="18" charset="0"/>
              </a:rPr>
              <a:t>?</a:t>
            </a:r>
          </a:p>
          <a:p>
            <a:pPr marL="624078" indent="-514350">
              <a:buSzPct val="100000"/>
              <a:buFont typeface="Wingdings" pitchFamily="2" charset="2"/>
              <a:buAutoNum type="arabicParenBoth" startAt="4"/>
            </a:pPr>
            <a:r>
              <a:rPr lang="en-US" sz="2800" dirty="0" err="1" smtClean="0">
                <a:latin typeface="Palatino Linotype" panose="02040502050505030304" pitchFamily="18" charset="0"/>
              </a:rPr>
              <a:t>Teori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adalah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ide-ide</a:t>
            </a:r>
            <a:r>
              <a:rPr lang="en-US" sz="2800" dirty="0" smtClean="0">
                <a:latin typeface="Palatino Linotype" panose="02040502050505030304" pitchFamily="18" charset="0"/>
              </a:rPr>
              <a:t>/</a:t>
            </a:r>
            <a:r>
              <a:rPr lang="en-US" sz="2800" dirty="0" err="1" smtClean="0">
                <a:latin typeface="Palatino Linotype" panose="02040502050505030304" pitchFamily="18" charset="0"/>
              </a:rPr>
              <a:t>gagasan-gagasan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tentang</a:t>
            </a:r>
            <a:r>
              <a:rPr lang="en-US" sz="2800" dirty="0" smtClean="0">
                <a:latin typeface="Palatino Linotype" panose="02040502050505030304" pitchFamily="18" charset="0"/>
              </a:rPr>
              <a:t> “</a:t>
            </a:r>
            <a:r>
              <a:rPr lang="en-US" sz="2800" dirty="0" err="1" smtClean="0">
                <a:latin typeface="Palatino Linotype" panose="02040502050505030304" pitchFamily="18" charset="0"/>
              </a:rPr>
              <a:t>bagaimana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sesuatu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itu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berhubungan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satu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sama</a:t>
            </a:r>
            <a:r>
              <a:rPr lang="en-US" sz="2800" dirty="0" smtClean="0">
                <a:latin typeface="Palatino Linotype" panose="02040502050505030304" pitchFamily="18" charset="0"/>
              </a:rPr>
              <a:t> lain”</a:t>
            </a:r>
          </a:p>
          <a:p>
            <a:pPr marL="624078" indent="-514350">
              <a:buSzPct val="100000"/>
              <a:buAutoNum type="arabicParenBoth" startAt="4"/>
            </a:pPr>
            <a:r>
              <a:rPr lang="en-US" sz="2800" dirty="0" err="1" smtClean="0">
                <a:latin typeface="Palatino Linotype" panose="02040502050505030304" pitchFamily="18" charset="0"/>
              </a:rPr>
              <a:t>Teori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adalah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ide-ide</a:t>
            </a:r>
            <a:r>
              <a:rPr lang="en-US" sz="2800" dirty="0" smtClean="0">
                <a:latin typeface="Palatino Linotype" panose="02040502050505030304" pitchFamily="18" charset="0"/>
              </a:rPr>
              <a:t>/</a:t>
            </a:r>
            <a:r>
              <a:rPr lang="en-US" sz="2800" dirty="0" err="1" smtClean="0">
                <a:latin typeface="Palatino Linotype" panose="02040502050505030304" pitchFamily="18" charset="0"/>
              </a:rPr>
              <a:t>gagasan-gagasan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tentang</a:t>
            </a:r>
            <a:r>
              <a:rPr lang="en-US" sz="2800" dirty="0" smtClean="0">
                <a:latin typeface="Palatino Linotype" panose="02040502050505030304" pitchFamily="18" charset="0"/>
              </a:rPr>
              <a:t> “</a:t>
            </a:r>
            <a:r>
              <a:rPr lang="en-US" sz="2800" dirty="0" err="1" smtClean="0">
                <a:latin typeface="Palatino Linotype" panose="02040502050505030304" pitchFamily="18" charset="0"/>
              </a:rPr>
              <a:t>cara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bagaimana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ide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atau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gagasan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saling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berhubungan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satu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sama</a:t>
            </a:r>
            <a:r>
              <a:rPr lang="en-US" sz="2800" dirty="0" smtClean="0">
                <a:latin typeface="Palatino Linotype" panose="02040502050505030304" pitchFamily="18" charset="0"/>
              </a:rPr>
              <a:t> lain”</a:t>
            </a:r>
          </a:p>
          <a:p>
            <a:pPr marL="624078" indent="-514350">
              <a:buSzPct val="100000"/>
              <a:buAutoNum type="arabicParenBoth" startAt="4"/>
            </a:pPr>
            <a:r>
              <a:rPr lang="en-US" sz="2800" dirty="0" err="1" smtClean="0">
                <a:latin typeface="Palatino Linotype" panose="02040502050505030304" pitchFamily="18" charset="0"/>
              </a:rPr>
              <a:t>Teori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adalah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tanda-tanda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abstrak</a:t>
            </a:r>
            <a:r>
              <a:rPr lang="en-US" sz="2800" dirty="0" smtClean="0">
                <a:latin typeface="Palatino Linotype" panose="02040502050505030304" pitchFamily="18" charset="0"/>
              </a:rPr>
              <a:t> (</a:t>
            </a:r>
            <a:r>
              <a:rPr lang="en-US" sz="2800" i="1" dirty="0" smtClean="0">
                <a:latin typeface="Palatino Linotype" panose="02040502050505030304" pitchFamily="18" charset="0"/>
              </a:rPr>
              <a:t>abstract notions</a:t>
            </a:r>
            <a:r>
              <a:rPr lang="en-US" sz="2800" dirty="0" smtClean="0">
                <a:latin typeface="Palatino Linotype" panose="02040502050505030304" pitchFamily="18" charset="0"/>
              </a:rPr>
              <a:t>) </a:t>
            </a:r>
            <a:r>
              <a:rPr lang="en-US" sz="2800" dirty="0" err="1" smtClean="0">
                <a:latin typeface="Palatino Linotype" panose="02040502050505030304" pitchFamily="18" charset="0"/>
              </a:rPr>
              <a:t>tentang</a:t>
            </a:r>
            <a:r>
              <a:rPr lang="en-US" sz="2800" dirty="0" smtClean="0">
                <a:latin typeface="Palatino Linotype" panose="02040502050505030304" pitchFamily="18" charset="0"/>
              </a:rPr>
              <a:t> “</a:t>
            </a:r>
            <a:r>
              <a:rPr lang="en-US" sz="2800" dirty="0" err="1" smtClean="0">
                <a:latin typeface="Palatino Linotype" panose="02040502050505030304" pitchFamily="18" charset="0"/>
              </a:rPr>
              <a:t>bagaimana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konsep-konsep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saling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berhubungan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satu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sama</a:t>
            </a:r>
            <a:r>
              <a:rPr lang="en-US" sz="2800" dirty="0" smtClean="0">
                <a:latin typeface="Palatino Linotype" panose="02040502050505030304" pitchFamily="18" charset="0"/>
              </a:rPr>
              <a:t> lain”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3B9-2BA2-4CCC-8034-A31194EDC953}" type="slidenum">
              <a:rPr lang="id-ID" smtClean="0"/>
              <a:pPr/>
              <a:t>30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547936" y="550566"/>
            <a:ext cx="3168352" cy="10715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Palatino Linotype" panose="02040502050505030304" pitchFamily="18" charset="0"/>
              </a:rPr>
              <a:t>THEORY (</a:t>
            </a:r>
            <a:r>
              <a:rPr lang="id-ID" dirty="0" smtClean="0">
                <a:latin typeface="Palatino Linotype" panose="02040502050505030304" pitchFamily="18" charset="0"/>
              </a:rPr>
              <a:t>2)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5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100000"/>
              <a:buNone/>
            </a:pPr>
            <a:r>
              <a:rPr lang="en-US" sz="2400" dirty="0" err="1" smtClean="0">
                <a:latin typeface="Palatino Linotype" panose="02040502050505030304" pitchFamily="18" charset="0"/>
              </a:rPr>
              <a:t>Apa</a:t>
            </a:r>
            <a:r>
              <a:rPr lang="en-US" sz="2400" dirty="0" smtClean="0">
                <a:latin typeface="Palatino Linotype" panose="02040502050505030304" pitchFamily="18" charset="0"/>
              </a:rPr>
              <a:t> </a:t>
            </a:r>
            <a:r>
              <a:rPr lang="en-US" sz="2400" dirty="0" err="1" smtClean="0">
                <a:latin typeface="Palatino Linotype" panose="02040502050505030304" pitchFamily="18" charset="0"/>
              </a:rPr>
              <a:t>itu</a:t>
            </a:r>
            <a:r>
              <a:rPr lang="en-US" sz="2400" dirty="0" smtClean="0">
                <a:latin typeface="Palatino Linotype" panose="02040502050505030304" pitchFamily="18" charset="0"/>
              </a:rPr>
              <a:t> data?</a:t>
            </a:r>
          </a:p>
          <a:p>
            <a:pPr marL="624078" indent="-514350">
              <a:buSzPct val="100000"/>
              <a:buAutoNum type="arabicParenBoth"/>
            </a:pPr>
            <a:r>
              <a:rPr lang="en-US" sz="2400" dirty="0" smtClean="0">
                <a:latin typeface="Palatino Linotype" panose="02040502050505030304" pitchFamily="18" charset="0"/>
              </a:rPr>
              <a:t>Data </a:t>
            </a:r>
            <a:r>
              <a:rPr lang="en-US" sz="2400" dirty="0" err="1" smtClean="0">
                <a:latin typeface="Palatino Linotype" panose="02040502050505030304" pitchFamily="18" charset="0"/>
              </a:rPr>
              <a:t>adalah</a:t>
            </a:r>
            <a:r>
              <a:rPr lang="en-US" sz="2400" dirty="0" smtClean="0">
                <a:latin typeface="Palatino Linotype" panose="02040502050505030304" pitchFamily="18" charset="0"/>
              </a:rPr>
              <a:t> </a:t>
            </a:r>
            <a:r>
              <a:rPr lang="en-US" sz="2400" dirty="0" err="1" smtClean="0">
                <a:latin typeface="Palatino Linotype" panose="02040502050505030304" pitchFamily="18" charset="0"/>
              </a:rPr>
              <a:t>fakta-fakta</a:t>
            </a:r>
            <a:r>
              <a:rPr lang="en-US" sz="2400" dirty="0" smtClean="0">
                <a:latin typeface="Palatino Linotype" panose="02040502050505030304" pitchFamily="18" charset="0"/>
              </a:rPr>
              <a:t> yang </a:t>
            </a:r>
            <a:r>
              <a:rPr lang="en-US" sz="2400" dirty="0" err="1" smtClean="0">
                <a:latin typeface="Palatino Linotype" panose="02040502050505030304" pitchFamily="18" charset="0"/>
              </a:rPr>
              <a:t>dihasilkan</a:t>
            </a:r>
            <a:r>
              <a:rPr lang="en-US" sz="2400" dirty="0" smtClean="0">
                <a:latin typeface="Palatino Linotype" panose="02040502050505030304" pitchFamily="18" charset="0"/>
              </a:rPr>
              <a:t> </a:t>
            </a:r>
            <a:r>
              <a:rPr lang="en-US" sz="2400" dirty="0" err="1" smtClean="0">
                <a:latin typeface="Palatino Linotype" panose="02040502050505030304" pitchFamily="18" charset="0"/>
              </a:rPr>
              <a:t>oleh</a:t>
            </a:r>
            <a:r>
              <a:rPr lang="en-US" sz="2400" dirty="0" smtClean="0">
                <a:latin typeface="Palatino Linotype" panose="02040502050505030304" pitchFamily="18" charset="0"/>
              </a:rPr>
              <a:t> </a:t>
            </a:r>
            <a:r>
              <a:rPr lang="en-US" sz="2400" dirty="0" err="1" smtClean="0">
                <a:latin typeface="Palatino Linotype" panose="02040502050505030304" pitchFamily="18" charset="0"/>
              </a:rPr>
              <a:t>penelitian</a:t>
            </a:r>
            <a:endParaRPr lang="en-US" sz="2400" dirty="0" smtClean="0">
              <a:latin typeface="Palatino Linotype" panose="02040502050505030304" pitchFamily="18" charset="0"/>
            </a:endParaRPr>
          </a:p>
          <a:p>
            <a:pPr marL="624078" indent="-514350">
              <a:buSzPct val="100000"/>
              <a:buAutoNum type="arabicParenBoth"/>
            </a:pPr>
            <a:r>
              <a:rPr lang="en-US" sz="2400" dirty="0" smtClean="0">
                <a:latin typeface="Palatino Linotype" panose="02040502050505030304" pitchFamily="18" charset="0"/>
              </a:rPr>
              <a:t>Data, </a:t>
            </a:r>
            <a:r>
              <a:rPr lang="en-US" sz="2400" dirty="0" err="1" smtClean="0">
                <a:latin typeface="Palatino Linotype" panose="02040502050505030304" pitchFamily="18" charset="0"/>
              </a:rPr>
              <a:t>seperti</a:t>
            </a:r>
            <a:r>
              <a:rPr lang="en-US" sz="2400" dirty="0" smtClean="0">
                <a:latin typeface="Palatino Linotype" panose="02040502050505030304" pitchFamily="18" charset="0"/>
              </a:rPr>
              <a:t> </a:t>
            </a:r>
            <a:r>
              <a:rPr lang="en-US" sz="2400" dirty="0" err="1" smtClean="0">
                <a:latin typeface="Palatino Linotype" panose="02040502050505030304" pitchFamily="18" charset="0"/>
              </a:rPr>
              <a:t>juga</a:t>
            </a:r>
            <a:r>
              <a:rPr lang="en-US" sz="2400" dirty="0" smtClean="0">
                <a:latin typeface="Palatino Linotype" panose="02040502050505030304" pitchFamily="18" charset="0"/>
              </a:rPr>
              <a:t> </a:t>
            </a:r>
            <a:r>
              <a:rPr lang="en-US" sz="2400" dirty="0" err="1" smtClean="0">
                <a:latin typeface="Palatino Linotype" panose="02040502050505030304" pitchFamily="18" charset="0"/>
              </a:rPr>
              <a:t>fakta</a:t>
            </a:r>
            <a:r>
              <a:rPr lang="en-US" sz="2400" dirty="0" smtClean="0">
                <a:latin typeface="Palatino Linotype" panose="02040502050505030304" pitchFamily="18" charset="0"/>
              </a:rPr>
              <a:t>, </a:t>
            </a:r>
            <a:r>
              <a:rPr lang="en-US" sz="2400" dirty="0" err="1" smtClean="0">
                <a:latin typeface="Palatino Linotype" panose="02040502050505030304" pitchFamily="18" charset="0"/>
              </a:rPr>
              <a:t>pada</a:t>
            </a:r>
            <a:r>
              <a:rPr lang="en-US" sz="2400" dirty="0" smtClean="0">
                <a:latin typeface="Palatino Linotype" panose="02040502050505030304" pitchFamily="18" charset="0"/>
              </a:rPr>
              <a:t> </a:t>
            </a:r>
            <a:r>
              <a:rPr lang="en-US" sz="2400" dirty="0" err="1" smtClean="0">
                <a:latin typeface="Palatino Linotype" panose="02040502050505030304" pitchFamily="18" charset="0"/>
              </a:rPr>
              <a:t>dirinya</a:t>
            </a:r>
            <a:r>
              <a:rPr lang="en-US" sz="2400" dirty="0" smtClean="0">
                <a:latin typeface="Palatino Linotype" panose="02040502050505030304" pitchFamily="18" charset="0"/>
              </a:rPr>
              <a:t> </a:t>
            </a:r>
            <a:r>
              <a:rPr lang="en-US" sz="2400" dirty="0" err="1" smtClean="0">
                <a:latin typeface="Palatino Linotype" panose="02040502050505030304" pitchFamily="18" charset="0"/>
              </a:rPr>
              <a:t>sendirinya</a:t>
            </a:r>
            <a:r>
              <a:rPr lang="en-US" sz="2400" dirty="0" smtClean="0">
                <a:latin typeface="Palatino Linotype" panose="02040502050505030304" pitchFamily="18" charset="0"/>
              </a:rPr>
              <a:t> “</a:t>
            </a:r>
            <a:r>
              <a:rPr lang="en-US" sz="2400" i="1" dirty="0" smtClean="0">
                <a:latin typeface="Palatino Linotype" panose="02040502050505030304" pitchFamily="18" charset="0"/>
              </a:rPr>
              <a:t>are meaningless</a:t>
            </a:r>
            <a:r>
              <a:rPr lang="en-US" sz="2400" dirty="0" smtClean="0">
                <a:latin typeface="Palatino Linotype" panose="02040502050505030304" pitchFamily="18" charset="0"/>
              </a:rPr>
              <a:t>”</a:t>
            </a:r>
          </a:p>
          <a:p>
            <a:pPr marL="624078" indent="-514350">
              <a:buSzPct val="100000"/>
              <a:buAutoNum type="arabicParenBoth"/>
            </a:pPr>
            <a:r>
              <a:rPr lang="en-US" sz="2400" dirty="0" smtClean="0">
                <a:latin typeface="Palatino Linotype" panose="02040502050505030304" pitchFamily="18" charset="0"/>
              </a:rPr>
              <a:t>Data </a:t>
            </a:r>
            <a:r>
              <a:rPr lang="en-US" sz="2400" dirty="0" err="1" smtClean="0">
                <a:latin typeface="Palatino Linotype" panose="02040502050505030304" pitchFamily="18" charset="0"/>
              </a:rPr>
              <a:t>adalah</a:t>
            </a:r>
            <a:r>
              <a:rPr lang="en-US" sz="2400" dirty="0" smtClean="0">
                <a:latin typeface="Palatino Linotype" panose="02040502050505030304" pitchFamily="18" charset="0"/>
              </a:rPr>
              <a:t> </a:t>
            </a:r>
            <a:r>
              <a:rPr lang="en-US" sz="2400" dirty="0" err="1" smtClean="0">
                <a:latin typeface="Palatino Linotype" panose="02040502050505030304" pitchFamily="18" charset="0"/>
              </a:rPr>
              <a:t>fakta</a:t>
            </a:r>
            <a:r>
              <a:rPr lang="en-US" sz="2400" dirty="0" smtClean="0">
                <a:latin typeface="Palatino Linotype" panose="02040502050505030304" pitchFamily="18" charset="0"/>
              </a:rPr>
              <a:t>: </a:t>
            </a:r>
          </a:p>
          <a:p>
            <a:pPr marL="624078" indent="-514350">
              <a:buSzPct val="100000"/>
              <a:buNone/>
            </a:pPr>
            <a:r>
              <a:rPr lang="en-US" sz="2400" dirty="0" smtClean="0">
                <a:latin typeface="Palatino Linotype" panose="02040502050505030304" pitchFamily="18" charset="0"/>
              </a:rPr>
              <a:t>	- </a:t>
            </a:r>
            <a:r>
              <a:rPr lang="en-US" sz="2400" i="1" dirty="0" smtClean="0">
                <a:latin typeface="Palatino Linotype" panose="02040502050505030304" pitchFamily="18" charset="0"/>
              </a:rPr>
              <a:t>they are reading on thermometer</a:t>
            </a:r>
          </a:p>
          <a:p>
            <a:pPr marL="624078" indent="-514350">
              <a:buSzPct val="100000"/>
              <a:buNone/>
            </a:pPr>
            <a:r>
              <a:rPr lang="en-US" sz="2400" i="1" dirty="0" smtClean="0">
                <a:latin typeface="Palatino Linotype" panose="02040502050505030304" pitchFamily="18" charset="0"/>
              </a:rPr>
              <a:t>	- they are records events</a:t>
            </a:r>
          </a:p>
          <a:p>
            <a:pPr marL="624078" indent="-514350">
              <a:buSzPct val="100000"/>
              <a:buNone/>
            </a:pPr>
            <a:r>
              <a:rPr lang="en-US" sz="2400" i="1" dirty="0" smtClean="0">
                <a:latin typeface="Palatino Linotype" panose="02040502050505030304" pitchFamily="18" charset="0"/>
              </a:rPr>
              <a:t>	- they are counts</a:t>
            </a:r>
          </a:p>
          <a:p>
            <a:pPr marL="914400" indent="-804863">
              <a:buSzPct val="100000"/>
              <a:buNone/>
              <a:tabLst>
                <a:tab pos="630238" algn="l"/>
              </a:tabLst>
            </a:pPr>
            <a:r>
              <a:rPr lang="en-US" sz="2400" i="1" dirty="0" smtClean="0">
                <a:latin typeface="Palatino Linotype" panose="02040502050505030304" pitchFamily="18" charset="0"/>
              </a:rPr>
              <a:t>	- they are record of the actual state of some measurable aspect of the universe at particular point of time</a:t>
            </a:r>
            <a:endParaRPr lang="en-US" sz="2400" i="1" dirty="0">
              <a:latin typeface="Palatino Linotype" panose="020405020505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3B9-2BA2-4CCC-8034-A31194EDC953}" type="slidenum">
              <a:rPr lang="id-ID" smtClean="0"/>
              <a:pPr/>
              <a:t>31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547936" y="550566"/>
            <a:ext cx="3168352" cy="10715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>
                <a:latin typeface="Palatino Linotype" panose="02040502050505030304" pitchFamily="18" charset="0"/>
              </a:rPr>
              <a:t>DATA</a:t>
            </a:r>
            <a:r>
              <a:rPr lang="en-US" dirty="0" smtClean="0">
                <a:latin typeface="Palatino Linotype" panose="02040502050505030304" pitchFamily="18" charset="0"/>
              </a:rPr>
              <a:t> (1)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SzPct val="100000"/>
              <a:buNone/>
            </a:pPr>
            <a:r>
              <a:rPr lang="en-US" sz="2400" dirty="0" err="1" smtClean="0">
                <a:latin typeface="Palatino Linotype" panose="02040502050505030304" pitchFamily="18" charset="0"/>
              </a:rPr>
              <a:t>Apa</a:t>
            </a:r>
            <a:r>
              <a:rPr lang="en-US" sz="2400" dirty="0" smtClean="0">
                <a:latin typeface="Palatino Linotype" panose="02040502050505030304" pitchFamily="18" charset="0"/>
              </a:rPr>
              <a:t> </a:t>
            </a:r>
            <a:r>
              <a:rPr lang="en-US" sz="2400" dirty="0" err="1" smtClean="0">
                <a:latin typeface="Palatino Linotype" panose="02040502050505030304" pitchFamily="18" charset="0"/>
              </a:rPr>
              <a:t>itu</a:t>
            </a:r>
            <a:r>
              <a:rPr lang="en-US" sz="2400" dirty="0" smtClean="0">
                <a:latin typeface="Palatino Linotype" panose="02040502050505030304" pitchFamily="18" charset="0"/>
              </a:rPr>
              <a:t> data?</a:t>
            </a:r>
          </a:p>
          <a:p>
            <a:pPr marL="624078" indent="-514350">
              <a:lnSpc>
                <a:spcPct val="150000"/>
              </a:lnSpc>
              <a:buSzPct val="100000"/>
              <a:buFont typeface="Wingdings" pitchFamily="2" charset="2"/>
              <a:buAutoNum type="arabicParenBoth" startAt="4"/>
            </a:pPr>
            <a:r>
              <a:rPr lang="en-US" sz="2400" dirty="0" smtClean="0">
                <a:latin typeface="Palatino Linotype" panose="02040502050505030304" pitchFamily="18" charset="0"/>
              </a:rPr>
              <a:t>Data </a:t>
            </a:r>
            <a:r>
              <a:rPr lang="en-US" sz="2400" dirty="0" err="1" smtClean="0">
                <a:latin typeface="Palatino Linotype" panose="02040502050505030304" pitchFamily="18" charset="0"/>
              </a:rPr>
              <a:t>bukan</a:t>
            </a:r>
            <a:r>
              <a:rPr lang="en-US" sz="2400" dirty="0" smtClean="0">
                <a:latin typeface="Palatino Linotype" panose="02040502050505030304" pitchFamily="18" charset="0"/>
              </a:rPr>
              <a:t> </a:t>
            </a:r>
            <a:r>
              <a:rPr lang="en-US" sz="2400" dirty="0" err="1" smtClean="0">
                <a:latin typeface="Palatino Linotype" panose="02040502050505030304" pitchFamily="18" charset="0"/>
              </a:rPr>
              <a:t>sesuatu</a:t>
            </a:r>
            <a:r>
              <a:rPr lang="en-US" sz="2400" dirty="0" smtClean="0">
                <a:latin typeface="Palatino Linotype" panose="02040502050505030304" pitchFamily="18" charset="0"/>
              </a:rPr>
              <a:t> yang </a:t>
            </a:r>
            <a:r>
              <a:rPr lang="en-US" sz="2400" dirty="0" err="1" smtClean="0">
                <a:latin typeface="Palatino Linotype" panose="02040502050505030304" pitchFamily="18" charset="0"/>
              </a:rPr>
              <a:t>abstrak</a:t>
            </a:r>
            <a:endParaRPr lang="en-US" sz="2400" dirty="0" smtClean="0">
              <a:latin typeface="Palatino Linotype" panose="02040502050505030304" pitchFamily="18" charset="0"/>
            </a:endParaRPr>
          </a:p>
          <a:p>
            <a:pPr marL="624078" indent="-514350">
              <a:lnSpc>
                <a:spcPct val="150000"/>
              </a:lnSpc>
              <a:buSzPct val="100000"/>
              <a:buFont typeface="Wingdings" pitchFamily="2" charset="2"/>
              <a:buAutoNum type="arabicParenBoth" startAt="4"/>
            </a:pPr>
            <a:r>
              <a:rPr lang="en-US" sz="2400" dirty="0" smtClean="0">
                <a:latin typeface="Palatino Linotype" panose="02040502050505030304" pitchFamily="18" charset="0"/>
              </a:rPr>
              <a:t>Data </a:t>
            </a:r>
            <a:r>
              <a:rPr lang="en-US" sz="2400" dirty="0" err="1" smtClean="0">
                <a:latin typeface="Palatino Linotype" panose="02040502050505030304" pitchFamily="18" charset="0"/>
              </a:rPr>
              <a:t>itu</a:t>
            </a:r>
            <a:r>
              <a:rPr lang="en-US" sz="2400" dirty="0" smtClean="0">
                <a:latin typeface="Palatino Linotype" panose="02040502050505030304" pitchFamily="18" charset="0"/>
              </a:rPr>
              <a:t> </a:t>
            </a:r>
            <a:r>
              <a:rPr lang="en-US" sz="2400" dirty="0" err="1" smtClean="0">
                <a:latin typeface="Palatino Linotype" panose="02040502050505030304" pitchFamily="18" charset="0"/>
              </a:rPr>
              <a:t>kongkrit</a:t>
            </a:r>
            <a:endParaRPr lang="en-US" sz="2400" dirty="0" smtClean="0">
              <a:latin typeface="Palatino Linotype" panose="02040502050505030304" pitchFamily="18" charset="0"/>
            </a:endParaRPr>
          </a:p>
          <a:p>
            <a:pPr marL="624078" indent="-514350">
              <a:lnSpc>
                <a:spcPct val="150000"/>
              </a:lnSpc>
              <a:buSzPct val="100000"/>
              <a:buFont typeface="Wingdings" pitchFamily="2" charset="2"/>
              <a:buAutoNum type="arabicParenBoth" startAt="4"/>
            </a:pPr>
            <a:r>
              <a:rPr lang="en-US" sz="2400" dirty="0" smtClean="0">
                <a:latin typeface="Palatino Linotype" panose="02040502050505030304" pitchFamily="18" charset="0"/>
              </a:rPr>
              <a:t>Data </a:t>
            </a:r>
            <a:r>
              <a:rPr lang="en-US" sz="2400" dirty="0" err="1" smtClean="0">
                <a:latin typeface="Palatino Linotype" panose="02040502050505030304" pitchFamily="18" charset="0"/>
              </a:rPr>
              <a:t>itu</a:t>
            </a:r>
            <a:r>
              <a:rPr lang="en-US" sz="2400" dirty="0" smtClean="0">
                <a:latin typeface="Palatino Linotype" panose="02040502050505030304" pitchFamily="18" charset="0"/>
              </a:rPr>
              <a:t> </a:t>
            </a:r>
            <a:r>
              <a:rPr lang="en-US" sz="2400" dirty="0" err="1" smtClean="0">
                <a:latin typeface="Palatino Linotype" panose="02040502050505030304" pitchFamily="18" charset="0"/>
              </a:rPr>
              <a:t>dapat</a:t>
            </a:r>
            <a:r>
              <a:rPr lang="en-US" sz="2400" dirty="0" smtClean="0">
                <a:latin typeface="Palatino Linotype" panose="02040502050505030304" pitchFamily="18" charset="0"/>
              </a:rPr>
              <a:t> </a:t>
            </a:r>
            <a:r>
              <a:rPr lang="en-US" sz="2400" dirty="0" err="1" smtClean="0">
                <a:latin typeface="Palatino Linotype" panose="02040502050505030304" pitchFamily="18" charset="0"/>
              </a:rPr>
              <a:t>diukur</a:t>
            </a:r>
            <a:r>
              <a:rPr lang="en-US" sz="2400" dirty="0" smtClean="0">
                <a:latin typeface="Palatino Linotype" panose="02040502050505030304" pitchFamily="18" charset="0"/>
              </a:rPr>
              <a:t>, </a:t>
            </a:r>
            <a:r>
              <a:rPr lang="en-US" sz="2400" dirty="0" err="1" smtClean="0">
                <a:latin typeface="Palatino Linotype" panose="02040502050505030304" pitchFamily="18" charset="0"/>
              </a:rPr>
              <a:t>tak</a:t>
            </a:r>
            <a:r>
              <a:rPr lang="en-US" sz="2400" dirty="0" smtClean="0">
                <a:latin typeface="Palatino Linotype" panose="02040502050505030304" pitchFamily="18" charset="0"/>
              </a:rPr>
              <a:t> </a:t>
            </a:r>
            <a:r>
              <a:rPr lang="en-US" sz="2400" dirty="0" err="1" smtClean="0">
                <a:latin typeface="Palatino Linotype" panose="02040502050505030304" pitchFamily="18" charset="0"/>
              </a:rPr>
              <a:t>berubah-ubah</a:t>
            </a:r>
            <a:r>
              <a:rPr lang="en-US" sz="2400" dirty="0" smtClean="0">
                <a:latin typeface="Palatino Linotype" panose="02040502050505030304" pitchFamily="18" charset="0"/>
              </a:rPr>
              <a:t>, </a:t>
            </a:r>
            <a:r>
              <a:rPr lang="en-US" sz="2400" dirty="0" err="1" smtClean="0">
                <a:latin typeface="Palatino Linotype" panose="02040502050505030304" pitchFamily="18" charset="0"/>
              </a:rPr>
              <a:t>dapat</a:t>
            </a:r>
            <a:r>
              <a:rPr lang="en-US" sz="2400" dirty="0" smtClean="0">
                <a:latin typeface="Palatino Linotype" panose="02040502050505030304" pitchFamily="18" charset="0"/>
              </a:rPr>
              <a:t> </a:t>
            </a:r>
            <a:r>
              <a:rPr lang="en-US" sz="2400" dirty="0" err="1" smtClean="0">
                <a:latin typeface="Palatino Linotype" panose="02040502050505030304" pitchFamily="18" charset="0"/>
              </a:rPr>
              <a:t>dihitung</a:t>
            </a:r>
            <a:r>
              <a:rPr lang="en-US" sz="2400" dirty="0" smtClean="0">
                <a:latin typeface="Palatino Linotype" panose="02040502050505030304" pitchFamily="18" charset="0"/>
              </a:rPr>
              <a:t>, </a:t>
            </a:r>
            <a:r>
              <a:rPr lang="en-US" sz="2400" dirty="0" err="1" smtClean="0">
                <a:latin typeface="Palatino Linotype" panose="02040502050505030304" pitchFamily="18" charset="0"/>
              </a:rPr>
              <a:t>memunculkan</a:t>
            </a:r>
            <a:r>
              <a:rPr lang="en-US" sz="2400" dirty="0" smtClean="0">
                <a:latin typeface="Palatino Linotype" panose="02040502050505030304" pitchFamily="18" charset="0"/>
              </a:rPr>
              <a:t> </a:t>
            </a:r>
            <a:r>
              <a:rPr lang="en-US" sz="2400" dirty="0" err="1" smtClean="0">
                <a:latin typeface="Palatino Linotype" panose="02040502050505030304" pitchFamily="18" charset="0"/>
              </a:rPr>
              <a:t>gambaran</a:t>
            </a:r>
            <a:r>
              <a:rPr lang="en-US" sz="2400" dirty="0" smtClean="0">
                <a:latin typeface="Palatino Linotype" panose="02040502050505030304" pitchFamily="18" charset="0"/>
              </a:rPr>
              <a:t> </a:t>
            </a:r>
            <a:r>
              <a:rPr lang="en-US" sz="2400" dirty="0" err="1" smtClean="0">
                <a:latin typeface="Palatino Linotype" panose="02040502050505030304" pitchFamily="18" charset="0"/>
              </a:rPr>
              <a:t>tentang</a:t>
            </a:r>
            <a:r>
              <a:rPr lang="en-US" sz="2400" dirty="0" smtClean="0">
                <a:latin typeface="Palatino Linotype" panose="02040502050505030304" pitchFamily="18" charset="0"/>
              </a:rPr>
              <a:t> “</a:t>
            </a:r>
            <a:r>
              <a:rPr lang="en-US" sz="2400" dirty="0" err="1" smtClean="0">
                <a:latin typeface="Palatino Linotype" panose="02040502050505030304" pitchFamily="18" charset="0"/>
              </a:rPr>
              <a:t>dunia</a:t>
            </a:r>
            <a:r>
              <a:rPr lang="en-US" sz="2400" dirty="0" smtClean="0">
                <a:latin typeface="Palatino Linotype" panose="02040502050505030304" pitchFamily="18" charset="0"/>
              </a:rPr>
              <a:t>”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3B9-2BA2-4CCC-8034-A31194EDC953}" type="slidenum">
              <a:rPr lang="id-ID" smtClean="0"/>
              <a:pPr/>
              <a:t>32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547936" y="550566"/>
            <a:ext cx="3168352" cy="10715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>
                <a:latin typeface="Palatino Linotype" panose="02040502050505030304" pitchFamily="18" charset="0"/>
              </a:rPr>
              <a:t>DATA</a:t>
            </a:r>
            <a:r>
              <a:rPr lang="en-US" dirty="0" smtClean="0">
                <a:latin typeface="Palatino Linotype" panose="02040502050505030304" pitchFamily="18" charset="0"/>
              </a:rPr>
              <a:t> (</a:t>
            </a:r>
            <a:r>
              <a:rPr lang="id-ID" dirty="0" smtClean="0">
                <a:latin typeface="Palatino Linotype" panose="02040502050505030304" pitchFamily="18" charset="0"/>
              </a:rPr>
              <a:t>2</a:t>
            </a:r>
            <a:r>
              <a:rPr lang="en-US" dirty="0" smtClean="0">
                <a:latin typeface="Palatino Linotype" panose="02040502050505030304" pitchFamily="18" charset="0"/>
              </a:rPr>
              <a:t>)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323528" y="269202"/>
            <a:ext cx="6984776" cy="8555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8869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 Linotype" panose="02040502050505030304" pitchFamily="18" charset="0"/>
              </a:rPr>
              <a:t>CARA MENGUMPULKAN DATA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8256" y="1623489"/>
            <a:ext cx="8407846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Palatino Linotype" panose="02040502050505030304" pitchFamily="18" charset="0"/>
              </a:rPr>
              <a:t>	Data </a:t>
            </a:r>
            <a:r>
              <a:rPr lang="en-US" sz="2800" dirty="0" err="1" smtClean="0">
                <a:latin typeface="Palatino Linotype" panose="02040502050505030304" pitchFamily="18" charset="0"/>
              </a:rPr>
              <a:t>tidak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dapat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dikumpulkan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tanpa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beberapa</a:t>
            </a:r>
            <a:r>
              <a:rPr lang="en-US" sz="2800" dirty="0" smtClean="0">
                <a:latin typeface="Palatino Linotype" panose="02040502050505030304" pitchFamily="18" charset="0"/>
              </a:rPr>
              <a:t> idea </a:t>
            </a:r>
            <a:r>
              <a:rPr lang="en-US" sz="2800" dirty="0" err="1" smtClean="0">
                <a:latin typeface="Palatino Linotype" panose="02040502050505030304" pitchFamily="18" charset="0"/>
              </a:rPr>
              <a:t>atau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teori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tentang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bagaimana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menjawab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suatu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pertanyaan</a:t>
            </a:r>
            <a:r>
              <a:rPr lang="en-US" sz="2800" dirty="0" smtClean="0">
                <a:latin typeface="Palatino Linotype" panose="02040502050505030304" pitchFamily="18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Palatino Linotype" panose="02040502050505030304" pitchFamily="18" charset="0"/>
              </a:rPr>
              <a:t>	</a:t>
            </a:r>
            <a:r>
              <a:rPr lang="en-US" sz="2800" dirty="0" err="1" smtClean="0">
                <a:latin typeface="Palatino Linotype" panose="02040502050505030304" pitchFamily="18" charset="0"/>
              </a:rPr>
              <a:t>Untuk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menjawab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pertanyaan</a:t>
            </a:r>
            <a:r>
              <a:rPr lang="en-US" sz="2800" dirty="0" smtClean="0">
                <a:latin typeface="Palatino Linotype" panose="02040502050505030304" pitchFamily="18" charset="0"/>
              </a:rPr>
              <a:t>, </a:t>
            </a:r>
            <a:r>
              <a:rPr lang="en-US" sz="2800" dirty="0" err="1" smtClean="0">
                <a:latin typeface="Palatino Linotype" panose="02040502050505030304" pitchFamily="18" charset="0"/>
              </a:rPr>
              <a:t>kita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id-ID" sz="2800" dirty="0" smtClean="0">
                <a:latin typeface="Palatino Linotype" panose="02040502050505030304" pitchFamily="18" charset="0"/>
              </a:rPr>
              <a:t>m</a:t>
            </a:r>
            <a:r>
              <a:rPr lang="en-US" sz="2800" dirty="0" err="1" smtClean="0">
                <a:latin typeface="Palatino Linotype" panose="02040502050505030304" pitchFamily="18" charset="0"/>
              </a:rPr>
              <a:t>embutuhkan</a:t>
            </a:r>
            <a:r>
              <a:rPr lang="en-US" sz="2800" dirty="0" smtClean="0">
                <a:latin typeface="Palatino Linotype" panose="02040502050505030304" pitchFamily="18" charset="0"/>
              </a:rPr>
              <a:t> data </a:t>
            </a:r>
            <a:r>
              <a:rPr lang="en-US" sz="2800" dirty="0" err="1" smtClean="0">
                <a:latin typeface="Palatino Linotype" panose="02040502050505030304" pitchFamily="18" charset="0"/>
              </a:rPr>
              <a:t>dan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latin typeface="Palatino Linotype" panose="02040502050505030304" pitchFamily="18" charset="0"/>
              </a:rPr>
              <a:t>teori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3B9-2BA2-4CCC-8034-A31194EDC953}" type="slidenum">
              <a:rPr lang="id-ID" smtClean="0"/>
              <a:pPr/>
              <a:t>33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1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323528" y="269202"/>
            <a:ext cx="6636894" cy="8555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4191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UNTUK APA PENELITIAN?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7684" y="1610789"/>
            <a:ext cx="8335838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3200" dirty="0" smtClean="0">
                <a:latin typeface="Palatino Linotype" panose="02040502050505030304" pitchFamily="18" charset="0"/>
              </a:rPr>
              <a:t>	</a:t>
            </a:r>
            <a:r>
              <a:rPr lang="en-US" sz="3200" dirty="0" err="1" smtClean="0">
                <a:latin typeface="Palatino Linotype" panose="02040502050505030304" pitchFamily="18" charset="0"/>
              </a:rPr>
              <a:t>Melaksanakan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penelitian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merupakan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cara</a:t>
            </a:r>
            <a:r>
              <a:rPr lang="en-US" sz="3200" dirty="0" smtClean="0">
                <a:latin typeface="Palatino Linotype" panose="02040502050505030304" pitchFamily="18" charset="0"/>
              </a:rPr>
              <a:t> yang </a:t>
            </a:r>
            <a:r>
              <a:rPr lang="en-US" sz="3200" dirty="0" err="1" smtClean="0">
                <a:latin typeface="Palatino Linotype" panose="02040502050505030304" pitchFamily="18" charset="0"/>
              </a:rPr>
              <a:t>disiplin</a:t>
            </a:r>
            <a:r>
              <a:rPr lang="en-US" sz="3200" dirty="0" smtClean="0">
                <a:latin typeface="Palatino Linotype" panose="02040502050505030304" pitchFamily="18" charset="0"/>
              </a:rPr>
              <a:t>/</a:t>
            </a:r>
            <a:r>
              <a:rPr lang="en-US" sz="3200" dirty="0" err="1" smtClean="0">
                <a:latin typeface="Palatino Linotype" panose="02040502050505030304" pitchFamily="18" charset="0"/>
              </a:rPr>
              <a:t>sistematik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untuk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mengetahui</a:t>
            </a:r>
            <a:r>
              <a:rPr lang="en-US" sz="3200" dirty="0" smtClean="0">
                <a:latin typeface="Palatino Linotype" panose="02040502050505030304" pitchFamily="18" charset="0"/>
              </a:rPr>
              <a:t> “</a:t>
            </a:r>
            <a:r>
              <a:rPr lang="en-US" sz="3200" dirty="0" err="1" smtClean="0">
                <a:latin typeface="Palatino Linotype" panose="02040502050505030304" pitchFamily="18" charset="0"/>
              </a:rPr>
              <a:t>bagaimana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kita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tahu</a:t>
            </a:r>
            <a:r>
              <a:rPr lang="en-US" sz="3200" dirty="0" smtClean="0">
                <a:latin typeface="Palatino Linotype" panose="02040502050505030304" pitchFamily="18" charset="0"/>
              </a:rPr>
              <a:t>, </a:t>
            </a:r>
            <a:r>
              <a:rPr lang="en-US" sz="3200" dirty="0" err="1" smtClean="0">
                <a:latin typeface="Palatino Linotype" panose="02040502050505030304" pitchFamily="18" charset="0"/>
              </a:rPr>
              <a:t>bahwa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kita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latin typeface="Palatino Linotype" panose="02040502050505030304" pitchFamily="18" charset="0"/>
              </a:rPr>
              <a:t>tahu</a:t>
            </a:r>
            <a:r>
              <a:rPr lang="en-US" sz="3200" dirty="0" smtClean="0">
                <a:latin typeface="Palatino Linotype" panose="02040502050505030304" pitchFamily="18" charset="0"/>
              </a:rPr>
              <a:t>” </a:t>
            </a:r>
            <a:r>
              <a:rPr lang="en-US" sz="3200" dirty="0" smtClean="0">
                <a:latin typeface="Palatino Linotype" panose="02040502050505030304" pitchFamily="18" charset="0"/>
                <a:sym typeface="Wingdings" pitchFamily="2" charset="2"/>
              </a:rPr>
              <a:t> “</a:t>
            </a:r>
            <a:r>
              <a:rPr lang="en-US" sz="3200" i="1" dirty="0" smtClean="0">
                <a:latin typeface="Palatino Linotype" panose="02040502050505030304" pitchFamily="18" charset="0"/>
                <a:sym typeface="Wingdings" pitchFamily="2" charset="2"/>
              </a:rPr>
              <a:t>how we know, we know</a:t>
            </a:r>
            <a:r>
              <a:rPr lang="en-US" sz="3200" dirty="0" smtClean="0">
                <a:latin typeface="Palatino Linotype" panose="02040502050505030304" pitchFamily="18" charset="0"/>
                <a:sym typeface="Wingdings" pitchFamily="2" charset="2"/>
              </a:rPr>
              <a:t>”</a:t>
            </a:r>
            <a:endParaRPr lang="en-US" sz="3200" dirty="0">
              <a:latin typeface="Palatino Linotype" panose="020405020505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3B9-2BA2-4CCC-8034-A31194EDC953}" type="slidenum">
              <a:rPr lang="id-ID" smtClean="0"/>
              <a:pPr/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27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251520" y="116632"/>
            <a:ext cx="3318447" cy="4277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5126" y="755412"/>
            <a:ext cx="8352928" cy="616102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1200" dirty="0" smtClean="0">
                <a:latin typeface="Palatino Linotype" panose="02040502050505030304" pitchFamily="18" charset="0"/>
              </a:rPr>
              <a:t>Babbie, E. (2007). </a:t>
            </a:r>
            <a:r>
              <a:rPr lang="id-ID" sz="1200" i="1" dirty="0" smtClean="0">
                <a:latin typeface="Palatino Linotype" panose="02040502050505030304" pitchFamily="18" charset="0"/>
              </a:rPr>
              <a:t>The Practice of Social Research</a:t>
            </a:r>
            <a:r>
              <a:rPr lang="id-ID" sz="1200" dirty="0" smtClean="0">
                <a:latin typeface="Palatino Linotype" panose="02040502050505030304" pitchFamily="18" charset="0"/>
              </a:rPr>
              <a:t>. Belmon. CA: Wadswhort/Thomson.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1200" dirty="0" smtClean="0">
                <a:latin typeface="Palatino Linotype" panose="02040502050505030304" pitchFamily="18" charset="0"/>
              </a:rPr>
              <a:t>Berger, P.L. (2001). </a:t>
            </a:r>
            <a:r>
              <a:rPr lang="id-ID" sz="1200" i="1" dirty="0" smtClean="0">
                <a:latin typeface="Palatino Linotype" panose="02040502050505030304" pitchFamily="18" charset="0"/>
              </a:rPr>
              <a:t>Qualitative Research Methods for the Social Sciences.</a:t>
            </a:r>
            <a:r>
              <a:rPr lang="id-ID" sz="1200" dirty="0" smtClean="0">
                <a:latin typeface="Palatino Linotype" panose="02040502050505030304" pitchFamily="18" charset="0"/>
              </a:rPr>
              <a:t> Boston: Allyn &amp; Bacon.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1200" dirty="0" smtClean="0">
                <a:latin typeface="Palatino Linotype" panose="02040502050505030304" pitchFamily="18" charset="0"/>
              </a:rPr>
              <a:t>Blalock, H. (1969). </a:t>
            </a:r>
            <a:r>
              <a:rPr lang="id-ID" sz="1200" i="1" dirty="0" smtClean="0">
                <a:latin typeface="Palatino Linotype" panose="02040502050505030304" pitchFamily="18" charset="0"/>
              </a:rPr>
              <a:t>Theory Construction: From Verbal to Mathematical Formulations.</a:t>
            </a:r>
            <a:r>
              <a:rPr lang="id-ID" sz="1200" dirty="0" smtClean="0">
                <a:latin typeface="Palatino Linotype" panose="02040502050505030304" pitchFamily="18" charset="0"/>
              </a:rPr>
              <a:t> Englewood Cliffs, NJ: Prantice Hall.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1200" dirty="0" smtClean="0">
                <a:latin typeface="Palatino Linotype" panose="02040502050505030304" pitchFamily="18" charset="0"/>
              </a:rPr>
              <a:t>Bogdan, R.C &amp; Biklen, S.K. (1992). </a:t>
            </a:r>
            <a:r>
              <a:rPr lang="id-ID" sz="1200" i="1" dirty="0" smtClean="0">
                <a:latin typeface="Palatino Linotype" panose="02040502050505030304" pitchFamily="18" charset="0"/>
              </a:rPr>
              <a:t>Qualitative Research for Education: An Introduction to Theory and Methods.</a:t>
            </a:r>
            <a:r>
              <a:rPr lang="id-ID" sz="1200" dirty="0" smtClean="0">
                <a:latin typeface="Palatino Linotype" panose="02040502050505030304" pitchFamily="18" charset="0"/>
              </a:rPr>
              <a:t> Boston: Allyn &amp; Bacon.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1200" dirty="0" smtClean="0">
                <a:latin typeface="Palatino Linotype" panose="02040502050505030304" pitchFamily="18" charset="0"/>
              </a:rPr>
              <a:t>Corbin, J.M &amp; Strauss, J.M. (2007). </a:t>
            </a:r>
            <a:r>
              <a:rPr lang="id-ID" sz="1200" i="1" dirty="0" smtClean="0">
                <a:latin typeface="Palatino Linotype" panose="02040502050505030304" pitchFamily="18" charset="0"/>
              </a:rPr>
              <a:t>Basic of Qualitative Research: Techniques and Procedure for Developing Grounded Theory. </a:t>
            </a:r>
            <a:r>
              <a:rPr lang="id-ID" sz="1200" dirty="0" smtClean="0">
                <a:latin typeface="Palatino Linotype" panose="02040502050505030304" pitchFamily="18" charset="0"/>
              </a:rPr>
              <a:t>Thousand Oaks, CA: Sage.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1200" dirty="0" smtClean="0">
                <a:latin typeface="Palatino Linotype" panose="02040502050505030304" pitchFamily="18" charset="0"/>
              </a:rPr>
              <a:t>Creswell, J.W. (2013). </a:t>
            </a:r>
            <a:r>
              <a:rPr lang="id-ID" sz="1200" i="1" dirty="0" smtClean="0">
                <a:latin typeface="Palatino Linotype" panose="02040502050505030304" pitchFamily="18" charset="0"/>
              </a:rPr>
              <a:t>Qualitative Inquiry and Research Design: Choosing Among Five Approach.</a:t>
            </a:r>
            <a:r>
              <a:rPr lang="id-ID" sz="1200" dirty="0" smtClean="0">
                <a:latin typeface="Palatino Linotype" panose="02040502050505030304" pitchFamily="18" charset="0"/>
              </a:rPr>
              <a:t> Thounsang Oaks, CA: Sage.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1200" dirty="0" smtClean="0">
                <a:latin typeface="Palatino Linotype" panose="02040502050505030304" pitchFamily="18" charset="0"/>
              </a:rPr>
              <a:t>Denzin, N.K &amp; Lincoln, Y.S (2011). The SAGE Handbook of Qualitative Research, Thounsang Oaks, CA: Sage.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1200" dirty="0" smtClean="0">
                <a:latin typeface="Palatino Linotype" panose="02040502050505030304" pitchFamily="18" charset="0"/>
              </a:rPr>
              <a:t>Kerlinger, E.N. (1979). </a:t>
            </a:r>
            <a:r>
              <a:rPr lang="id-ID" sz="1200" i="1" dirty="0" smtClean="0">
                <a:latin typeface="Palatino Linotype" panose="02040502050505030304" pitchFamily="18" charset="0"/>
              </a:rPr>
              <a:t>Behavioral Research: A Conceptual Approach.</a:t>
            </a:r>
            <a:r>
              <a:rPr lang="id-ID" sz="1200" dirty="0" smtClean="0">
                <a:latin typeface="Palatino Linotype" panose="02040502050505030304" pitchFamily="18" charset="0"/>
              </a:rPr>
              <a:t> New York: Holt Rinehart &amp; Winston.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1200" dirty="0" smtClean="0">
                <a:latin typeface="Palatino Linotype" panose="02040502050505030304" pitchFamily="18" charset="0"/>
              </a:rPr>
              <a:t>Lincoln, Y.S &amp; Guba E.G. (1985). </a:t>
            </a:r>
            <a:r>
              <a:rPr lang="id-ID" sz="1200" i="1" dirty="0" smtClean="0">
                <a:latin typeface="Palatino Linotype" panose="02040502050505030304" pitchFamily="18" charset="0"/>
              </a:rPr>
              <a:t>Naturalistic Inquiry</a:t>
            </a:r>
            <a:r>
              <a:rPr lang="id-ID" sz="1200" dirty="0" smtClean="0">
                <a:latin typeface="Palatino Linotype" panose="02040502050505030304" pitchFamily="18" charset="0"/>
              </a:rPr>
              <a:t>. Beverly Hill, CA: Sage</a:t>
            </a:r>
            <a:r>
              <a:rPr lang="id-ID" sz="1200" dirty="0" smtClean="0">
                <a:latin typeface="Palatino Linotype" panose="0204050205050503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1200" dirty="0" smtClean="0">
                <a:latin typeface="Palatino Linotype" panose="02040502050505030304" pitchFamily="18" charset="0"/>
              </a:rPr>
              <a:t>Miles, M.B &amp; Huberman, A.M. (1994). </a:t>
            </a:r>
            <a:r>
              <a:rPr lang="id-ID" sz="1200" i="1" dirty="0" smtClean="0">
                <a:latin typeface="Palatino Linotype" panose="02040502050505030304" pitchFamily="18" charset="0"/>
              </a:rPr>
              <a:t>Qualitative Data Analysis: A Sourcebook of New Methods</a:t>
            </a:r>
            <a:r>
              <a:rPr lang="id-ID" sz="1200" dirty="0" smtClean="0">
                <a:latin typeface="Palatino Linotype" panose="02040502050505030304" pitchFamily="18" charset="0"/>
              </a:rPr>
              <a:t>. Thousand Oaks, CA: Sage.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1200" dirty="0" smtClean="0">
                <a:latin typeface="Palatino Linotype" panose="02040502050505030304" pitchFamily="18" charset="0"/>
              </a:rPr>
              <a:t>Newman, W.L. (2009). </a:t>
            </a:r>
            <a:r>
              <a:rPr lang="id-ID" sz="1200" i="1" dirty="0" smtClean="0">
                <a:latin typeface="Palatino Linotype" panose="02040502050505030304" pitchFamily="18" charset="0"/>
              </a:rPr>
              <a:t>Social Research Methods: Qualitative and Quantitative Approaches</a:t>
            </a:r>
            <a:r>
              <a:rPr lang="id-ID" sz="1200" dirty="0" smtClean="0">
                <a:latin typeface="Palatino Linotype" panose="02040502050505030304" pitchFamily="18" charset="0"/>
              </a:rPr>
              <a:t>. Boston: Allyn &amp; Bacon.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1200" dirty="0" smtClean="0">
                <a:latin typeface="Palatino Linotype" panose="02040502050505030304" pitchFamily="18" charset="0"/>
              </a:rPr>
              <a:t>Riessman, C.K. (2008). </a:t>
            </a:r>
            <a:r>
              <a:rPr lang="id-ID" sz="1200" i="1" dirty="0" smtClean="0">
                <a:latin typeface="Palatino Linotype" panose="02040502050505030304" pitchFamily="18" charset="0"/>
              </a:rPr>
              <a:t>Narrative Methods for the Human Science.</a:t>
            </a:r>
            <a:r>
              <a:rPr lang="id-ID" sz="1200" dirty="0">
                <a:latin typeface="Palatino Linotype" panose="02040502050505030304" pitchFamily="18" charset="0"/>
              </a:rPr>
              <a:t> Thousand Oaks, CA: Sage</a:t>
            </a:r>
            <a:r>
              <a:rPr lang="id-ID" sz="1200" dirty="0" smtClean="0">
                <a:latin typeface="Palatino Linotype" panose="0204050205050503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1200" dirty="0" smtClean="0">
                <a:latin typeface="Palatino Linotype" panose="02040502050505030304" pitchFamily="18" charset="0"/>
              </a:rPr>
              <a:t>Spradley, J.P. (1980). </a:t>
            </a:r>
            <a:r>
              <a:rPr lang="id-ID" sz="1200" i="1" dirty="0" smtClean="0">
                <a:latin typeface="Palatino Linotype" panose="02040502050505030304" pitchFamily="18" charset="0"/>
              </a:rPr>
              <a:t>Participant Observation. </a:t>
            </a:r>
            <a:r>
              <a:rPr lang="id-ID" sz="1200" dirty="0" smtClean="0">
                <a:latin typeface="Palatino Linotype" panose="02040502050505030304" pitchFamily="18" charset="0"/>
              </a:rPr>
              <a:t>New York: Holt, Rinehart &amp; Winston.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1200" dirty="0" smtClean="0">
                <a:latin typeface="Palatino Linotype" panose="02040502050505030304" pitchFamily="18" charset="0"/>
              </a:rPr>
              <a:t>Strauss, A &amp; Corbin, J. (1998). </a:t>
            </a:r>
            <a:r>
              <a:rPr lang="id-ID" sz="1200" i="1" dirty="0" smtClean="0">
                <a:latin typeface="Palatino Linotype" panose="02040502050505030304" pitchFamily="18" charset="0"/>
              </a:rPr>
              <a:t>Basic of Qualitative Research: Grounded Theory Procedure and Technique. </a:t>
            </a:r>
            <a:r>
              <a:rPr lang="id-ID" sz="1200" dirty="0">
                <a:latin typeface="Palatino Linotype" panose="02040502050505030304" pitchFamily="18" charset="0"/>
              </a:rPr>
              <a:t>Thousand Oaks, CA: Sage</a:t>
            </a:r>
            <a:r>
              <a:rPr lang="id-ID" sz="1200" dirty="0" smtClean="0">
                <a:latin typeface="Palatino Linotype" panose="0204050205050503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1200" dirty="0" smtClean="0">
                <a:latin typeface="Palatino Linotype" panose="02040502050505030304" pitchFamily="18" charset="0"/>
              </a:rPr>
              <a:t>University of Chicago Press. (2010). The Chicago Manual Of Style  (16th ed). Chicago: Author.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1200" dirty="0" smtClean="0">
                <a:latin typeface="Palatino Linotype" panose="02040502050505030304" pitchFamily="18" charset="0"/>
              </a:rPr>
              <a:t>University Microfilms. (1938). </a:t>
            </a:r>
            <a:r>
              <a:rPr lang="id-ID" sz="1200" i="1" dirty="0" smtClean="0">
                <a:latin typeface="Palatino Linotype" panose="02040502050505030304" pitchFamily="18" charset="0"/>
              </a:rPr>
              <a:t>Disertation Abstract Internatinal</a:t>
            </a:r>
            <a:r>
              <a:rPr lang="id-ID" sz="1200" dirty="0" smtClean="0">
                <a:latin typeface="Palatino Linotype" panose="02040502050505030304" pitchFamily="18" charset="0"/>
              </a:rPr>
              <a:t>. Ann Arbor, MI: Author.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1200" dirty="0" smtClean="0">
                <a:latin typeface="Palatino Linotype" panose="02040502050505030304" pitchFamily="18" charset="0"/>
              </a:rPr>
              <a:t>Yin, R.K. (2009). </a:t>
            </a:r>
            <a:r>
              <a:rPr lang="id-ID" sz="1200" dirty="0">
                <a:latin typeface="Palatino Linotype" panose="02040502050505030304" pitchFamily="18" charset="0"/>
              </a:rPr>
              <a:t>Case Study Research: Design and Methods (4th ed). Thousand Oaks, CA: Sage</a:t>
            </a:r>
            <a:r>
              <a:rPr lang="id-ID" sz="1200" dirty="0" smtClean="0">
                <a:latin typeface="Palatino Linotype" panose="0204050205050503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1200" dirty="0">
                <a:latin typeface="Palatino Linotype" panose="02040502050505030304" pitchFamily="18" charset="0"/>
              </a:rPr>
              <a:t>Yin, R.K. (</a:t>
            </a:r>
            <a:r>
              <a:rPr lang="id-ID" sz="1200" dirty="0" smtClean="0">
                <a:latin typeface="Palatino Linotype" panose="02040502050505030304" pitchFamily="18" charset="0"/>
              </a:rPr>
              <a:t>2012). Application of Case </a:t>
            </a:r>
            <a:r>
              <a:rPr lang="id-ID" sz="1200" dirty="0">
                <a:latin typeface="Palatino Linotype" panose="02040502050505030304" pitchFamily="18" charset="0"/>
              </a:rPr>
              <a:t>Study </a:t>
            </a:r>
            <a:r>
              <a:rPr lang="id-ID" sz="1200" dirty="0" smtClean="0">
                <a:latin typeface="Palatino Linotype" panose="02040502050505030304" pitchFamily="18" charset="0"/>
              </a:rPr>
              <a:t>Research (3rd </a:t>
            </a:r>
            <a:r>
              <a:rPr lang="id-ID" sz="1200" dirty="0">
                <a:latin typeface="Palatino Linotype" panose="02040502050505030304" pitchFamily="18" charset="0"/>
              </a:rPr>
              <a:t>ed). Thousand Oaks, CA: Sage</a:t>
            </a:r>
            <a:r>
              <a:rPr lang="id-ID" sz="1200" dirty="0" smtClean="0">
                <a:latin typeface="Palatino Linotype" panose="0204050205050503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1200" dirty="0" smtClean="0">
                <a:latin typeface="Palatino Linotype" panose="02040502050505030304" pitchFamily="18" charset="0"/>
              </a:rPr>
              <a:t>Wolcott, H.T. (2009). </a:t>
            </a:r>
            <a:r>
              <a:rPr lang="id-ID" sz="1200" i="1" dirty="0" smtClean="0">
                <a:latin typeface="Palatino Linotype" panose="02040502050505030304" pitchFamily="18" charset="0"/>
              </a:rPr>
              <a:t>Writting up Qualitative Research</a:t>
            </a:r>
            <a:r>
              <a:rPr lang="id-ID" sz="1200" dirty="0" smtClean="0">
                <a:latin typeface="Palatino Linotype" panose="02040502050505030304" pitchFamily="18" charset="0"/>
              </a:rPr>
              <a:t> (3rd ed). </a:t>
            </a:r>
            <a:r>
              <a:rPr lang="id-ID" sz="1200" dirty="0">
                <a:latin typeface="Palatino Linotype" panose="02040502050505030304" pitchFamily="18" charset="0"/>
              </a:rPr>
              <a:t>Yin, R.K. (2009). </a:t>
            </a:r>
            <a:r>
              <a:rPr lang="id-ID" sz="1200" dirty="0" smtClean="0">
                <a:latin typeface="Palatino Linotype" panose="02040502050505030304" pitchFamily="18" charset="0"/>
              </a:rPr>
              <a:t>Thousand </a:t>
            </a:r>
            <a:r>
              <a:rPr lang="id-ID" sz="1200" dirty="0">
                <a:latin typeface="Palatino Linotype" panose="02040502050505030304" pitchFamily="18" charset="0"/>
              </a:rPr>
              <a:t>Oaks, CA: Sage</a:t>
            </a:r>
            <a:r>
              <a:rPr lang="id-ID" sz="1200" dirty="0" smtClean="0">
                <a:latin typeface="Palatino Linotype" panose="02040502050505030304" pitchFamily="18" charset="0"/>
              </a:rPr>
              <a:t>.</a:t>
            </a:r>
            <a:endParaRPr lang="id-ID" sz="1200" dirty="0">
              <a:latin typeface="Palatino Linotype" panose="020405020505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3B9-2BA2-4CCC-8034-A31194EDC953}" type="slidenum">
              <a:rPr lang="id-ID" smtClean="0"/>
              <a:pPr/>
              <a:t>35</a:t>
            </a:fld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556642" y="175071"/>
            <a:ext cx="2277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Palatino Linotype" panose="02040502050505030304" pitchFamily="18" charset="0"/>
              </a:rPr>
              <a:t>DAFTAR PUSTAKA</a:t>
            </a:r>
            <a:endParaRPr lang="id-ID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57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492896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8000" b="1" dirty="0" smtClean="0">
                <a:latin typeface="Palatino Linotype" panose="02040502050505030304" pitchFamily="18" charset="0"/>
              </a:rPr>
              <a:t>TERIMA KASIH </a:t>
            </a:r>
            <a:endParaRPr lang="id-ID" sz="8000" b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7012" y="1853548"/>
            <a:ext cx="7500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Palatino Linotype" panose="02040502050505030304" pitchFamily="18" charset="0"/>
              </a:rPr>
              <a:t>Jawabannya : Ya</a:t>
            </a:r>
          </a:p>
          <a:p>
            <a:endParaRPr lang="id-ID" sz="3200" b="1" dirty="0" smtClean="0">
              <a:latin typeface="Palatino Linotype" panose="0204050205050503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7012" y="4514546"/>
            <a:ext cx="3571900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Metode kualitatif </a:t>
            </a:r>
            <a:endParaRPr lang="id-ID" sz="6000" b="1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012" y="2871472"/>
            <a:ext cx="3571900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Metode kuantitatif 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3912640" y="3300100"/>
            <a:ext cx="642942" cy="1857388"/>
          </a:xfrm>
          <a:prstGeom prst="rightBrace">
            <a:avLst>
              <a:gd name="adj1" fmla="val 8333"/>
              <a:gd name="adj2" fmla="val 49254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ounded Rectangle 11"/>
          <p:cNvSpPr/>
          <p:nvPr/>
        </p:nvSpPr>
        <p:spPr>
          <a:xfrm>
            <a:off x="4716016" y="3645024"/>
            <a:ext cx="3571900" cy="1000132"/>
          </a:xfrm>
          <a:prstGeom prst="roundRect">
            <a:avLst>
              <a:gd name="adj" fmla="val 3606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Dapat digunakan bersama-sama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323528" y="269202"/>
            <a:ext cx="6480720" cy="11435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-180528" y="302380"/>
            <a:ext cx="7500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latin typeface="Palatino Linotype" panose="02040502050505030304" pitchFamily="18" charset="0"/>
              </a:rPr>
              <a:t>Bisakah metode kualitatif dan kuantitatif di kombinasikan ? </a:t>
            </a:r>
            <a:endParaRPr lang="id-ID" sz="6000" b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6333" l="4000" r="97667">
                        <a14:foregroundMark x1="70333" y1="35333" x2="63000" y2="77667"/>
                        <a14:foregroundMark x1="70000" y1="31667" x2="70000" y2="31667"/>
                        <a14:foregroundMark x1="79333" y1="58000" x2="79333" y2="58000"/>
                        <a14:foregroundMark x1="73667" y1="85667" x2="73667" y2="85667"/>
                        <a14:foregroundMark x1="61000" y1="84667" x2="61000" y2="84667"/>
                        <a14:foregroundMark x1="36667" y1="73667" x2="36667" y2="7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052" y="4149080"/>
            <a:ext cx="2641476" cy="2641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107504" y="269202"/>
            <a:ext cx="7848872" cy="5762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1520" y="1155516"/>
            <a:ext cx="76441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400" b="1" dirty="0" smtClean="0">
                <a:latin typeface="Palatino Linotype" panose="02040502050505030304" pitchFamily="18" charset="0"/>
              </a:rPr>
              <a:t>Alasan-alasan pokok : </a:t>
            </a:r>
          </a:p>
          <a:p>
            <a:pPr marL="720725" indent="-457200" algn="just" defTabSz="720725">
              <a:buAutoNum type="alphaLcPeriod"/>
            </a:pPr>
            <a:r>
              <a:rPr lang="id-ID" sz="2400" b="1" dirty="0" smtClean="0">
                <a:latin typeface="Palatino Linotype" panose="02040502050505030304" pitchFamily="18" charset="0"/>
              </a:rPr>
              <a:t>Kualitatif sebagai “</a:t>
            </a:r>
            <a:r>
              <a:rPr lang="id-ID" sz="2400" b="1" i="1" dirty="0" smtClean="0">
                <a:latin typeface="Palatino Linotype" panose="02040502050505030304" pitchFamily="18" charset="0"/>
              </a:rPr>
              <a:t>scientific dicipline</a:t>
            </a:r>
            <a:r>
              <a:rPr lang="id-ID" sz="2400" b="1" dirty="0" smtClean="0">
                <a:latin typeface="Palatino Linotype" panose="02040502050505030304" pitchFamily="18" charset="0"/>
              </a:rPr>
              <a:t>” seperti orientasi filosofi, antropologi, sosiologi, dan fen</a:t>
            </a:r>
            <a:r>
              <a:rPr lang="en-US" sz="2400" b="1" dirty="0" smtClean="0">
                <a:latin typeface="Palatino Linotype" panose="02040502050505030304" pitchFamily="18" charset="0"/>
              </a:rPr>
              <a:t>o</a:t>
            </a:r>
            <a:r>
              <a:rPr lang="id-ID" sz="2400" b="1" dirty="0" smtClean="0">
                <a:latin typeface="Palatino Linotype" panose="02040502050505030304" pitchFamily="18" charset="0"/>
              </a:rPr>
              <a:t>m</a:t>
            </a:r>
            <a:r>
              <a:rPr lang="en-US" sz="2400" b="1" dirty="0" smtClean="0">
                <a:latin typeface="Palatino Linotype" panose="02040502050505030304" pitchFamily="18" charset="0"/>
              </a:rPr>
              <a:t>en</a:t>
            </a:r>
            <a:r>
              <a:rPr lang="id-ID" sz="2400" b="1" dirty="0" smtClean="0">
                <a:latin typeface="Palatino Linotype" panose="02040502050505030304" pitchFamily="18" charset="0"/>
              </a:rPr>
              <a:t>ologi;</a:t>
            </a:r>
          </a:p>
          <a:p>
            <a:pPr marL="720725" indent="-457200" algn="just" defTabSz="720725">
              <a:buAutoNum type="alphaLcPeriod"/>
            </a:pPr>
            <a:r>
              <a:rPr lang="id-ID" sz="2400" b="1" dirty="0" smtClean="0">
                <a:latin typeface="Palatino Linotype" panose="02040502050505030304" pitchFamily="18" charset="0"/>
              </a:rPr>
              <a:t>“</a:t>
            </a:r>
            <a:r>
              <a:rPr lang="id-ID" sz="2400" b="1" i="1" dirty="0" smtClean="0">
                <a:latin typeface="Palatino Linotype" panose="02040502050505030304" pitchFamily="18" charset="0"/>
              </a:rPr>
              <a:t>The Nature of research problem</a:t>
            </a:r>
            <a:r>
              <a:rPr lang="id-ID" sz="2400" b="1" dirty="0" smtClean="0">
                <a:latin typeface="Palatino Linotype" panose="02040502050505030304" pitchFamily="18" charset="0"/>
              </a:rPr>
              <a:t>”;</a:t>
            </a:r>
          </a:p>
          <a:p>
            <a:pPr marL="720725" indent="-457200" algn="just" defTabSz="720725">
              <a:buAutoNum type="alphaLcPeriod"/>
            </a:pPr>
            <a:r>
              <a:rPr lang="id-ID" sz="2400" b="1" dirty="0" smtClean="0">
                <a:latin typeface="Palatino Linotype" panose="02040502050505030304" pitchFamily="18" charset="0"/>
              </a:rPr>
              <a:t>Penelitian berusaha mengungkap pengalaman orang atau fenomena;</a:t>
            </a:r>
          </a:p>
          <a:p>
            <a:pPr marL="720725" indent="-457200" algn="just" defTabSz="720725">
              <a:buAutoNum type="alphaLcPeriod"/>
            </a:pPr>
            <a:r>
              <a:rPr lang="id-ID" sz="2400" b="1" dirty="0" smtClean="0">
                <a:latin typeface="Palatino Linotype" panose="02040502050505030304" pitchFamily="18" charset="0"/>
              </a:rPr>
              <a:t>Ingin mengetahui apa yang ada dibalik </a:t>
            </a:r>
            <a:r>
              <a:rPr lang="en-US" sz="2400" b="1" dirty="0" smtClean="0">
                <a:latin typeface="Palatino Linotype" panose="02040502050505030304" pitchFamily="18" charset="0"/>
              </a:rPr>
              <a:t>f</a:t>
            </a:r>
            <a:r>
              <a:rPr lang="id-ID" sz="2400" b="1" dirty="0" smtClean="0">
                <a:latin typeface="Palatino Linotype" panose="02040502050505030304" pitchFamily="18" charset="0"/>
              </a:rPr>
              <a:t>enomena;</a:t>
            </a:r>
          </a:p>
          <a:p>
            <a:pPr marL="720725" indent="-457200" algn="just" defTabSz="720725">
              <a:buAutoNum type="alphaLcPeriod"/>
            </a:pPr>
            <a:r>
              <a:rPr lang="id-ID" sz="2400" b="1" dirty="0" smtClean="0">
                <a:latin typeface="Palatino Linotype" panose="02040502050505030304" pitchFamily="18" charset="0"/>
              </a:rPr>
              <a:t>Ingin mengungkap detail dari </a:t>
            </a:r>
            <a:r>
              <a:rPr lang="en-US" sz="2400" b="1" dirty="0" smtClean="0">
                <a:latin typeface="Palatino Linotype" panose="02040502050505030304" pitchFamily="18" charset="0"/>
              </a:rPr>
              <a:t>f</a:t>
            </a:r>
            <a:r>
              <a:rPr lang="id-ID" sz="2400" b="1" dirty="0" smtClean="0">
                <a:latin typeface="Palatino Linotype" panose="02040502050505030304" pitchFamily="18" charset="0"/>
              </a:rPr>
              <a:t>enomena.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6512" y="299305"/>
            <a:ext cx="8137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Palatino Linotype" panose="02040502050505030304" pitchFamily="18" charset="0"/>
              </a:rPr>
              <a:t>Mengapa kita melakukan penelitian kualitatif?</a:t>
            </a:r>
            <a:endParaRPr lang="id-ID" sz="5400" b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179512" y="269202"/>
            <a:ext cx="7128792" cy="11148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7429" y="306814"/>
            <a:ext cx="7212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latin typeface="Palatino Linotype" panose="02040502050505030304" pitchFamily="18" charset="0"/>
              </a:rPr>
              <a:t>Siapa yang melaksanakan penelitian kualitatif ? </a:t>
            </a:r>
            <a:endParaRPr lang="id-ID" sz="6000" b="1" dirty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324" y="1786533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431800" algn="just">
              <a:buAutoNum type="arabicPeriod"/>
            </a:pPr>
            <a:r>
              <a:rPr lang="en-US" sz="3600" b="1" dirty="0" smtClean="0">
                <a:latin typeface="Palatino Linotype" panose="02040502050505030304" pitchFamily="18" charset="0"/>
              </a:rPr>
              <a:t> </a:t>
            </a:r>
            <a:r>
              <a:rPr lang="id-ID" sz="3600" b="1" dirty="0" smtClean="0">
                <a:latin typeface="Palatino Linotype" panose="02040502050505030304" pitchFamily="18" charset="0"/>
              </a:rPr>
              <a:t>Peneliti </a:t>
            </a:r>
          </a:p>
          <a:p>
            <a:pPr marL="533400" indent="-422275" algn="just">
              <a:buAutoNum type="arabicPeriod"/>
            </a:pPr>
            <a:r>
              <a:rPr lang="en-US" sz="3600" b="1" dirty="0" smtClean="0">
                <a:latin typeface="Palatino Linotype" panose="02040502050505030304" pitchFamily="18" charset="0"/>
              </a:rPr>
              <a:t> </a:t>
            </a:r>
            <a:r>
              <a:rPr lang="id-ID" sz="3600" b="1" dirty="0" smtClean="0">
                <a:latin typeface="Palatino Linotype" panose="02040502050505030304" pitchFamily="18" charset="0"/>
              </a:rPr>
              <a:t>Praktisi </a:t>
            </a:r>
          </a:p>
          <a:p>
            <a:pPr marL="533400" indent="-422275" algn="just">
              <a:buAutoNum type="arabicPeriod"/>
            </a:pPr>
            <a:r>
              <a:rPr lang="en-US" sz="3600" b="1" dirty="0" smtClean="0">
                <a:latin typeface="Palatino Linotype" panose="02040502050505030304" pitchFamily="18" charset="0"/>
              </a:rPr>
              <a:t> </a:t>
            </a:r>
            <a:r>
              <a:rPr lang="id-ID" sz="3600" b="1" dirty="0" smtClean="0">
                <a:latin typeface="Palatino Linotype" panose="02040502050505030304" pitchFamily="18" charset="0"/>
              </a:rPr>
              <a:t>Ilmuan Sosial </a:t>
            </a:r>
          </a:p>
          <a:p>
            <a:pPr marL="533400" indent="-422275" algn="just">
              <a:buAutoNum type="arabicPeriod"/>
            </a:pPr>
            <a:r>
              <a:rPr lang="en-US" sz="3600" b="1" dirty="0" smtClean="0">
                <a:latin typeface="Palatino Linotype" panose="02040502050505030304" pitchFamily="18" charset="0"/>
              </a:rPr>
              <a:t> </a:t>
            </a:r>
            <a:r>
              <a:rPr lang="id-ID" sz="3600" b="1" dirty="0" smtClean="0">
                <a:latin typeface="Palatino Linotype" panose="02040502050505030304" pitchFamily="18" charset="0"/>
              </a:rPr>
              <a:t>Ilmuan Perilaku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417" b="95313" l="24805" r="88770">
                        <a14:foregroundMark x1="25977" y1="78516" x2="26660" y2="86068"/>
                        <a14:foregroundMark x1="26563" y1="78906" x2="27246" y2="85026"/>
                        <a14:foregroundMark x1="84180" y1="80339" x2="85449" y2="8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35300" r="11413" b="4850"/>
          <a:stretch/>
        </p:blipFill>
        <p:spPr>
          <a:xfrm>
            <a:off x="1691680" y="4527074"/>
            <a:ext cx="3312368" cy="2330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323528" y="269202"/>
            <a:ext cx="6636894" cy="10715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-429991" y="262682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latin typeface="Palatino Linotype" panose="02040502050505030304" pitchFamily="18" charset="0"/>
              </a:rPr>
              <a:t>Apa komp</a:t>
            </a:r>
            <a:r>
              <a:rPr lang="en-US" sz="3200" b="1" dirty="0" smtClean="0">
                <a:latin typeface="Palatino Linotype" panose="02040502050505030304" pitchFamily="18" charset="0"/>
              </a:rPr>
              <a:t>o</a:t>
            </a:r>
            <a:r>
              <a:rPr lang="id-ID" sz="3200" b="1" dirty="0" smtClean="0">
                <a:latin typeface="Palatino Linotype" panose="02040502050505030304" pitchFamily="18" charset="0"/>
              </a:rPr>
              <a:t>nen utama</a:t>
            </a:r>
          </a:p>
          <a:p>
            <a:pPr algn="ctr"/>
            <a:r>
              <a:rPr lang="id-ID" sz="3200" b="1" dirty="0" smtClean="0">
                <a:latin typeface="Palatino Linotype" panose="02040502050505030304" pitchFamily="18" charset="0"/>
              </a:rPr>
              <a:t>penelitian kualitatif ?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40634006"/>
              </p:ext>
            </p:extLst>
          </p:nvPr>
        </p:nvGraphicFramePr>
        <p:xfrm>
          <a:off x="593975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206084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dirty="0" smtClean="0">
                <a:latin typeface="Palatino Linotype" panose="02040502050505030304" pitchFamily="18" charset="0"/>
              </a:rPr>
              <a:t>1</a:t>
            </a:r>
            <a:endParaRPr lang="id-ID" sz="4000" b="1" dirty="0"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2905" y="348881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dirty="0"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2905" y="489063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dirty="0">
                <a:latin typeface="Palatino Linotype" panose="02040502050505030304" pitchFamily="18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337" l="1558" r="96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44" y="4365104"/>
            <a:ext cx="3684729" cy="2612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323528" y="269202"/>
            <a:ext cx="6336704" cy="8555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-580086" y="373807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>
                <a:latin typeface="Palatino Linotype" panose="02040502050505030304" pitchFamily="18" charset="0"/>
              </a:rPr>
              <a:t>T</a:t>
            </a:r>
            <a:r>
              <a:rPr lang="en-US" sz="3600" b="1" dirty="0" err="1" smtClean="0">
                <a:latin typeface="Palatino Linotype" panose="02040502050505030304" pitchFamily="18" charset="0"/>
              </a:rPr>
              <a:t>i</a:t>
            </a:r>
            <a:r>
              <a:rPr lang="id-ID" sz="3600" b="1" dirty="0" smtClean="0">
                <a:latin typeface="Palatino Linotype" panose="02040502050505030304" pitchFamily="18" charset="0"/>
              </a:rPr>
              <a:t>pe </a:t>
            </a:r>
            <a:r>
              <a:rPr lang="en-US" sz="3600" b="1" dirty="0" smtClean="0">
                <a:latin typeface="Palatino Linotype" panose="02040502050505030304" pitchFamily="18" charset="0"/>
              </a:rPr>
              <a:t>P</a:t>
            </a:r>
            <a:r>
              <a:rPr lang="id-ID" sz="3600" b="1" dirty="0" smtClean="0">
                <a:latin typeface="Palatino Linotype" panose="02040502050505030304" pitchFamily="18" charset="0"/>
              </a:rPr>
              <a:t>enelitian </a:t>
            </a:r>
            <a:r>
              <a:rPr lang="en-US" sz="3600" b="1" dirty="0" smtClean="0">
                <a:latin typeface="Palatino Linotype" panose="02040502050505030304" pitchFamily="18" charset="0"/>
              </a:rPr>
              <a:t>K</a:t>
            </a:r>
            <a:r>
              <a:rPr lang="id-ID" sz="3600" b="1" dirty="0" smtClean="0">
                <a:latin typeface="Palatino Linotype" panose="02040502050505030304" pitchFamily="18" charset="0"/>
              </a:rPr>
              <a:t>ualitatif </a:t>
            </a:r>
            <a:endParaRPr lang="id-ID" sz="54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99480008"/>
              </p:ext>
            </p:extLst>
          </p:nvPr>
        </p:nvGraphicFramePr>
        <p:xfrm>
          <a:off x="0" y="1556792"/>
          <a:ext cx="687625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556792"/>
            <a:ext cx="81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>
                <a:latin typeface="Palatino Linotype" panose="02040502050505030304" pitchFamily="18" charset="0"/>
              </a:rPr>
              <a:t>(contoh)</a:t>
            </a:r>
            <a:endParaRPr lang="id-ID" sz="20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183415"/>
              </p:ext>
            </p:extLst>
          </p:nvPr>
        </p:nvGraphicFramePr>
        <p:xfrm>
          <a:off x="250950" y="2132856"/>
          <a:ext cx="7633418" cy="31810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09216"/>
                <a:gridCol w="3924202"/>
              </a:tblGrid>
              <a:tr h="795259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TIPE PENELITIAN </a:t>
                      </a:r>
                      <a:endParaRPr lang="id-ID" sz="280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DISIPLIN ILMU </a:t>
                      </a:r>
                      <a:endParaRPr lang="id-ID" sz="280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795259">
                <a:tc>
                  <a:txBody>
                    <a:bodyPr/>
                    <a:lstStyle/>
                    <a:p>
                      <a:r>
                        <a:rPr lang="id-ID" sz="2800" dirty="0" smtClean="0">
                          <a:latin typeface="Palatino Linotype" panose="02040502050505030304" pitchFamily="18" charset="0"/>
                        </a:rPr>
                        <a:t>1. Gounded</a:t>
                      </a:r>
                      <a:r>
                        <a:rPr lang="id-ID" sz="2800" baseline="0" dirty="0" smtClean="0">
                          <a:latin typeface="Palatino Linotype" panose="02040502050505030304" pitchFamily="18" charset="0"/>
                        </a:rPr>
                        <a:t> Theory </a:t>
                      </a:r>
                      <a:endParaRPr lang="id-ID" sz="28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>
                          <a:latin typeface="Palatino Linotype" panose="02040502050505030304" pitchFamily="18" charset="0"/>
                        </a:rPr>
                        <a:t>Sejarah</a:t>
                      </a:r>
                      <a:r>
                        <a:rPr lang="id-ID" sz="2800" baseline="0" dirty="0" smtClean="0">
                          <a:latin typeface="Palatino Linotype" panose="02040502050505030304" pitchFamily="18" charset="0"/>
                        </a:rPr>
                        <a:t> </a:t>
                      </a:r>
                      <a:endParaRPr lang="id-ID" sz="28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795259">
                <a:tc>
                  <a:txBody>
                    <a:bodyPr/>
                    <a:lstStyle/>
                    <a:p>
                      <a:r>
                        <a:rPr lang="id-ID" sz="2800" dirty="0" smtClean="0">
                          <a:latin typeface="Palatino Linotype" panose="02040502050505030304" pitchFamily="18" charset="0"/>
                        </a:rPr>
                        <a:t>2. Ethnography</a:t>
                      </a:r>
                      <a:endParaRPr lang="id-ID" sz="28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>
                          <a:latin typeface="Palatino Linotype" panose="02040502050505030304" pitchFamily="18" charset="0"/>
                        </a:rPr>
                        <a:t>Antropologi, Sosiologi</a:t>
                      </a:r>
                      <a:r>
                        <a:rPr lang="id-ID" sz="2800" baseline="0" dirty="0" smtClean="0">
                          <a:latin typeface="Palatino Linotype" panose="02040502050505030304" pitchFamily="18" charset="0"/>
                        </a:rPr>
                        <a:t> </a:t>
                      </a:r>
                      <a:endParaRPr lang="id-ID" sz="28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795259">
                <a:tc>
                  <a:txBody>
                    <a:bodyPr/>
                    <a:lstStyle/>
                    <a:p>
                      <a:r>
                        <a:rPr lang="id-ID" sz="2800" dirty="0" smtClean="0">
                          <a:latin typeface="Palatino Linotype" panose="02040502050505030304" pitchFamily="18" charset="0"/>
                        </a:rPr>
                        <a:t>3. Fen</a:t>
                      </a:r>
                      <a:r>
                        <a:rPr lang="en-US" sz="2800" dirty="0" smtClean="0">
                          <a:latin typeface="Palatino Linotype" panose="02040502050505030304" pitchFamily="18" charset="0"/>
                        </a:rPr>
                        <a:t>o</a:t>
                      </a:r>
                      <a:r>
                        <a:rPr lang="id-ID" sz="2800" dirty="0" smtClean="0">
                          <a:latin typeface="Palatino Linotype" panose="02040502050505030304" pitchFamily="18" charset="0"/>
                        </a:rPr>
                        <a:t>m</a:t>
                      </a:r>
                      <a:r>
                        <a:rPr lang="en-US" sz="2800" dirty="0" err="1" smtClean="0">
                          <a:latin typeface="Palatino Linotype" panose="02040502050505030304" pitchFamily="18" charset="0"/>
                        </a:rPr>
                        <a:t>eno</a:t>
                      </a:r>
                      <a:r>
                        <a:rPr lang="id-ID" sz="2800" dirty="0" smtClean="0">
                          <a:latin typeface="Palatino Linotype" panose="02040502050505030304" pitchFamily="18" charset="0"/>
                        </a:rPr>
                        <a:t>logi</a:t>
                      </a:r>
                      <a:r>
                        <a:rPr lang="id-ID" sz="2800" baseline="0" dirty="0" smtClean="0">
                          <a:latin typeface="Palatino Linotype" panose="02040502050505030304" pitchFamily="18" charset="0"/>
                        </a:rPr>
                        <a:t> </a:t>
                      </a:r>
                      <a:endParaRPr lang="id-ID" sz="28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>
                          <a:latin typeface="Palatino Linotype" panose="02040502050505030304" pitchFamily="18" charset="0"/>
                        </a:rPr>
                        <a:t>Pendidikan,</a:t>
                      </a:r>
                      <a:r>
                        <a:rPr lang="id-ID" sz="2800" baseline="0" dirty="0" smtClean="0"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id-ID" sz="2800" dirty="0" smtClean="0">
                          <a:latin typeface="Palatino Linotype" panose="02040502050505030304" pitchFamily="18" charset="0"/>
                        </a:rPr>
                        <a:t>Sosiologi </a:t>
                      </a:r>
                      <a:endParaRPr lang="id-ID" sz="28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72400" r="46063" b="15000"/>
          <a:stretch/>
        </p:blipFill>
        <p:spPr>
          <a:xfrm>
            <a:off x="323528" y="269202"/>
            <a:ext cx="6636894" cy="7835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23528" y="368581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>
                <a:latin typeface="Palatino Linotype" panose="02040502050505030304" pitchFamily="18" charset="0"/>
              </a:rPr>
              <a:t>Tipe </a:t>
            </a:r>
            <a:r>
              <a:rPr lang="id-ID" sz="3200" b="1" dirty="0" smtClean="0">
                <a:latin typeface="Palatino Linotype" panose="02040502050505030304" pitchFamily="18" charset="0"/>
              </a:rPr>
              <a:t>penelitian dan </a:t>
            </a:r>
            <a:r>
              <a:rPr lang="id-ID" sz="3200" b="1" dirty="0">
                <a:latin typeface="Palatino Linotype" panose="02040502050505030304" pitchFamily="18" charset="0"/>
              </a:rPr>
              <a:t>Disiplin Ilmu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Words>1548</Words>
  <Application>Microsoft Office PowerPoint</Application>
  <PresentationFormat>On-screen Show (4:3)</PresentationFormat>
  <Paragraphs>260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Bernard MT Condensed</vt:lpstr>
      <vt:lpstr>Brush Script MT</vt:lpstr>
      <vt:lpstr>Calibri</vt:lpstr>
      <vt:lpstr>Calibri Light</vt:lpstr>
      <vt:lpstr>Palatino Linotype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LOGIKA PENELITIAN I</vt:lpstr>
      <vt:lpstr>PowerPoint Presentation</vt:lpstr>
      <vt:lpstr>PROSES PENELITIAN</vt:lpstr>
      <vt:lpstr>PENGERTIAN PENELITIAN ILMIAH</vt:lpstr>
      <vt:lpstr>OUTLINE OF THE RESEARCH PROCESS (1)</vt:lpstr>
      <vt:lpstr>OUTLINE OF THE RESEARCH PROCESS (2)</vt:lpstr>
      <vt:lpstr>“CONTOH” FASE ESSENTIAL/ DASAR</vt:lpstr>
      <vt:lpstr>“CONTOH” FASE PENGUMPULAN DATA</vt:lpstr>
      <vt:lpstr>“CONTOH” FASE ANALISIS DAN INTERPRETASI</vt:lpstr>
      <vt:lpstr>MEMBUAT PERTANYAAN YANG DAPAT DITELITI</vt:lpstr>
      <vt:lpstr>RISET EMPIRIS</vt:lpstr>
      <vt:lpstr>MEMULAI PROSES PENELITIAN</vt:lpstr>
      <vt:lpstr>THEORY (1)</vt:lpstr>
      <vt:lpstr>PowerPoint Presentation</vt:lpstr>
      <vt:lpstr>PowerPoint Presentation</vt:lpstr>
      <vt:lpstr>PowerPoint Presentation</vt:lpstr>
      <vt:lpstr>CARA MENGUMPULKAN DATA</vt:lpstr>
      <vt:lpstr>UNTUK APA PENELITIAN?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Muchlis R Luddin</cp:lastModifiedBy>
  <cp:revision>104</cp:revision>
  <dcterms:created xsi:type="dcterms:W3CDTF">2009-09-11T02:47:38Z</dcterms:created>
  <dcterms:modified xsi:type="dcterms:W3CDTF">2015-11-19T07:20:39Z</dcterms:modified>
</cp:coreProperties>
</file>